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0"/>
  </p:notesMasterIdLst>
  <p:handoutMasterIdLst>
    <p:handoutMasterId r:id="rId31"/>
  </p:handoutMasterIdLst>
  <p:sldIdLst>
    <p:sldId id="290" r:id="rId2"/>
    <p:sldId id="301" r:id="rId3"/>
    <p:sldId id="310" r:id="rId4"/>
    <p:sldId id="311" r:id="rId5"/>
    <p:sldId id="303" r:id="rId6"/>
    <p:sldId id="304" r:id="rId7"/>
    <p:sldId id="306" r:id="rId8"/>
    <p:sldId id="307" r:id="rId9"/>
    <p:sldId id="308" r:id="rId10"/>
    <p:sldId id="313" r:id="rId11"/>
    <p:sldId id="318" r:id="rId12"/>
    <p:sldId id="314" r:id="rId13"/>
    <p:sldId id="316" r:id="rId14"/>
    <p:sldId id="320" r:id="rId15"/>
    <p:sldId id="317" r:id="rId16"/>
    <p:sldId id="319" r:id="rId17"/>
    <p:sldId id="321" r:id="rId18"/>
    <p:sldId id="322" r:id="rId19"/>
    <p:sldId id="327" r:id="rId20"/>
    <p:sldId id="328" r:id="rId21"/>
    <p:sldId id="326" r:id="rId22"/>
    <p:sldId id="325" r:id="rId23"/>
    <p:sldId id="331" r:id="rId24"/>
    <p:sldId id="332" r:id="rId25"/>
    <p:sldId id="336" r:id="rId26"/>
    <p:sldId id="337" r:id="rId27"/>
    <p:sldId id="333" r:id="rId28"/>
    <p:sldId id="33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wari, Mahrukh" initials="AM" lastIdx="1" clrIdx="0">
    <p:extLst>
      <p:ext uri="{19B8F6BF-5375-455C-9EA6-DF929625EA0E}">
        <p15:presenceInfo xmlns:p15="http://schemas.microsoft.com/office/powerpoint/2012/main" userId="Anwari, Mahruk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2F1A"/>
    <a:srgbClr val="367C2B"/>
    <a:srgbClr val="FFFF99"/>
    <a:srgbClr val="FFD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3F326-0864-4BC1-A1D1-0EEED70A29D9}" v="771" dt="2019-11-20T06:51:12.9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538" autoAdjust="0"/>
    <p:restoredTop sz="70306" autoAdjust="0"/>
  </p:normalViewPr>
  <p:slideViewPr>
    <p:cSldViewPr snapToGrid="0" snapToObjects="1">
      <p:cViewPr varScale="1">
        <p:scale>
          <a:sx n="92" d="100"/>
          <a:sy n="92" d="100"/>
        </p:scale>
        <p:origin x="540"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00" d="100"/>
          <a:sy n="100" d="100"/>
        </p:scale>
        <p:origin x="355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0F5E43-FB3F-244B-B6B4-E279CE7AAC37}" type="doc">
      <dgm:prSet loTypeId="urn:microsoft.com/office/officeart/2005/8/layout/cycle5" loCatId="" qsTypeId="urn:microsoft.com/office/officeart/2005/8/quickstyle/simple3" qsCatId="simple" csTypeId="urn:microsoft.com/office/officeart/2005/8/colors/accent5_2" csCatId="accent5" phldr="1"/>
      <dgm:spPr/>
      <dgm:t>
        <a:bodyPr/>
        <a:lstStyle/>
        <a:p>
          <a:endParaRPr lang="en-US"/>
        </a:p>
      </dgm:t>
    </dgm:pt>
    <dgm:pt modelId="{2A06F7A8-FB60-F044-B91A-6A41F293A8A7}">
      <dgm:prSet phldrT="[Text]" custT="1"/>
      <dgm:spPr/>
      <dgm:t>
        <a:bodyPr/>
        <a:lstStyle/>
        <a:p>
          <a:r>
            <a:rPr lang="en-US" sz="2000" b="1" i="0">
              <a:ln/>
              <a:solidFill>
                <a:srgbClr val="367C2B"/>
              </a:solidFill>
              <a:latin typeface="Helvetica Neue Condensed" charset="0"/>
              <a:ea typeface="Helvetica Neue Condensed" charset="0"/>
              <a:cs typeface="Helvetica Neue Condensed" charset="0"/>
            </a:rPr>
            <a:t>Use cases</a:t>
          </a:r>
          <a:endParaRPr lang="en-US" sz="2000" b="1" i="0" dirty="0">
            <a:ln/>
            <a:solidFill>
              <a:srgbClr val="367C2B"/>
            </a:solidFill>
            <a:latin typeface="Helvetica Neue Condensed" charset="0"/>
            <a:ea typeface="Helvetica Neue Condensed" charset="0"/>
            <a:cs typeface="Helvetica Neue Condensed" charset="0"/>
          </a:endParaRPr>
        </a:p>
      </dgm:t>
    </dgm:pt>
    <dgm:pt modelId="{B705F65A-4893-C648-B9EF-47DD09F92823}" type="parTrans" cxnId="{A8CFE79E-5CD0-1F44-BFC9-521AE22FCA98}">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2FAC87A3-F862-0642-9F69-CA3F2B50EE6A}" type="sibTrans" cxnId="{A8CFE79E-5CD0-1F44-BFC9-521AE22FCA98}">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D7F63BC2-6AAD-9348-9DEA-878557BEA07D}">
      <dgm:prSet phldrT="[Text]" custT="1"/>
      <dgm:spPr/>
      <dgm:t>
        <a:bodyPr/>
        <a:lstStyle/>
        <a:p>
          <a:r>
            <a:rPr lang="en-US" sz="2000" b="1" i="0" dirty="0">
              <a:ln/>
              <a:solidFill>
                <a:srgbClr val="367C2B"/>
              </a:solidFill>
              <a:latin typeface="Helvetica Neue Condensed" charset="0"/>
              <a:ea typeface="Helvetica Neue Condensed" charset="0"/>
              <a:cs typeface="Helvetica Neue Condensed" charset="0"/>
            </a:rPr>
            <a:t>Requirements</a:t>
          </a:r>
        </a:p>
      </dgm:t>
    </dgm:pt>
    <dgm:pt modelId="{5D656FC1-0C47-D340-BCDF-4AA1C9488965}" type="parTrans" cxnId="{050C66C4-BD64-D041-AB7A-F6D8BD06B1D2}">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3EDB991E-5CFE-684A-936A-9397EE6EA46F}" type="sibTrans" cxnId="{050C66C4-BD64-D041-AB7A-F6D8BD06B1D2}">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C9436DD3-E68F-654A-B340-301FB2A99927}">
      <dgm:prSet phldrT="[Text]" custT="1"/>
      <dgm:spPr/>
      <dgm:t>
        <a:bodyPr/>
        <a:lstStyle/>
        <a:p>
          <a:r>
            <a:rPr lang="en-US" sz="2000" b="1" i="0">
              <a:ln/>
              <a:solidFill>
                <a:srgbClr val="367C2B"/>
              </a:solidFill>
              <a:latin typeface="Helvetica Neue Condensed" charset="0"/>
              <a:ea typeface="Helvetica Neue Condensed" charset="0"/>
              <a:cs typeface="Helvetica Neue Condensed" charset="0"/>
            </a:rPr>
            <a:t>Architecture</a:t>
          </a:r>
          <a:endParaRPr lang="en-US" sz="2000" b="1" i="0" dirty="0">
            <a:ln/>
            <a:solidFill>
              <a:srgbClr val="367C2B"/>
            </a:solidFill>
            <a:latin typeface="Helvetica Neue Condensed" charset="0"/>
            <a:ea typeface="Helvetica Neue Condensed" charset="0"/>
            <a:cs typeface="Helvetica Neue Condensed" charset="0"/>
          </a:endParaRPr>
        </a:p>
      </dgm:t>
    </dgm:pt>
    <dgm:pt modelId="{72812776-0479-D54A-9569-4C7EBF8482DF}" type="parTrans" cxnId="{C6C787BB-1478-054D-B2AF-03CF9B06CC24}">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9B058513-C5E5-7E4E-B657-21C15D0101C5}" type="sibTrans" cxnId="{C6C787BB-1478-054D-B2AF-03CF9B06CC24}">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37D49939-A8F2-3A4F-8346-17B4D96447DC}">
      <dgm:prSet phldrT="[Text]" custT="1"/>
      <dgm:spPr/>
      <dgm:t>
        <a:bodyPr/>
        <a:lstStyle/>
        <a:p>
          <a:r>
            <a:rPr lang="en-US" sz="2000" b="1" i="0" dirty="0">
              <a:ln/>
              <a:solidFill>
                <a:srgbClr val="367C2B"/>
              </a:solidFill>
              <a:latin typeface="Helvetica Neue Condensed" charset="0"/>
              <a:ea typeface="Helvetica Neue Condensed" charset="0"/>
              <a:cs typeface="Helvetica Neue Condensed" charset="0"/>
            </a:rPr>
            <a:t>Prototyping</a:t>
          </a:r>
        </a:p>
      </dgm:t>
    </dgm:pt>
    <dgm:pt modelId="{9EA8EFB7-17D3-0347-A5F7-CFED1BBF3171}" type="parTrans" cxnId="{024B9593-A6FA-174F-9E54-71E1F6ADBF6B}">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917B907A-4923-4248-B0F0-5B8987796E6B}" type="sibTrans" cxnId="{024B9593-A6FA-174F-9E54-71E1F6ADBF6B}">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CC3FBF60-09F7-794D-8900-D8D5BB93BA72}">
      <dgm:prSet phldrT="[Text]" custT="1"/>
      <dgm:spPr/>
      <dgm:t>
        <a:bodyPr/>
        <a:lstStyle/>
        <a:p>
          <a:r>
            <a:rPr lang="en-US" sz="2000" b="1" i="0" dirty="0">
              <a:ln/>
              <a:solidFill>
                <a:srgbClr val="367C2B"/>
              </a:solidFill>
              <a:latin typeface="Helvetica Neue Condensed" charset="0"/>
              <a:ea typeface="Helvetica Neue Condensed" charset="0"/>
              <a:cs typeface="Helvetica Neue Condensed" charset="0"/>
            </a:rPr>
            <a:t>Use case prototyping</a:t>
          </a:r>
        </a:p>
      </dgm:t>
    </dgm:pt>
    <dgm:pt modelId="{3A6E2E72-0866-FC44-8E42-72BC43976934}" type="parTrans" cxnId="{5EC86A49-89B1-BB4B-A271-87095F8C1A25}">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368DA711-3A58-F943-9B33-A6D20AA2C311}" type="sibTrans" cxnId="{5EC86A49-89B1-BB4B-A271-87095F8C1A25}">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9C4F5603-2C75-7840-AFDA-533742937C19}">
      <dgm:prSet custT="1"/>
      <dgm:spPr/>
      <dgm:t>
        <a:bodyPr/>
        <a:lstStyle/>
        <a:p>
          <a:r>
            <a:rPr lang="en-US" sz="2000" b="1" i="0">
              <a:ln/>
              <a:solidFill>
                <a:srgbClr val="367C2B"/>
              </a:solidFill>
              <a:latin typeface="Helvetica Neue Condensed" charset="0"/>
              <a:ea typeface="Helvetica Neue Condensed" charset="0"/>
              <a:cs typeface="Helvetica Neue Condensed" charset="0"/>
            </a:rPr>
            <a:t>API</a:t>
          </a:r>
          <a:endParaRPr lang="en-US" sz="2000" b="1" i="0" dirty="0">
            <a:ln/>
            <a:solidFill>
              <a:srgbClr val="367C2B"/>
            </a:solidFill>
            <a:latin typeface="Helvetica Neue Condensed" charset="0"/>
            <a:ea typeface="Helvetica Neue Condensed" charset="0"/>
            <a:cs typeface="Helvetica Neue Condensed" charset="0"/>
          </a:endParaRPr>
        </a:p>
      </dgm:t>
    </dgm:pt>
    <dgm:pt modelId="{D8B16ED6-A7B5-F14B-B574-7948F4FE6EAA}" type="parTrans" cxnId="{7CA623DD-4BEA-E542-A0DC-3CBB797F204F}">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2D5C533A-8B93-8640-9141-1DE52F1AD0AF}" type="sibTrans" cxnId="{7CA623DD-4BEA-E542-A0DC-3CBB797F204F}">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045969BF-3971-C046-8673-41D2DC6F0067}">
      <dgm:prSet custT="1"/>
      <dgm:spPr/>
      <dgm:t>
        <a:bodyPr/>
        <a:lstStyle/>
        <a:p>
          <a:r>
            <a:rPr lang="en-US" sz="2000" b="1" i="0" dirty="0">
              <a:ln/>
              <a:solidFill>
                <a:srgbClr val="367C2B"/>
              </a:solidFill>
              <a:latin typeface="Helvetica Neue Condensed" charset="0"/>
              <a:ea typeface="Helvetica Neue Condensed" charset="0"/>
              <a:cs typeface="Helvetica Neue Condensed" charset="0"/>
            </a:rPr>
            <a:t>Development</a:t>
          </a:r>
        </a:p>
      </dgm:t>
    </dgm:pt>
    <dgm:pt modelId="{D09E189E-1068-0E4E-86DF-D8CF70C75ED0}" type="parTrans" cxnId="{4EFB1C2D-902D-1948-9D0D-7FDC0ED1FAFA}">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4570F073-9356-E149-88C7-ACE6F5ECE7DB}" type="sibTrans" cxnId="{4EFB1C2D-902D-1948-9D0D-7FDC0ED1FAFA}">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26E15CB4-2648-9E45-A312-5978AED027BF}" type="pres">
      <dgm:prSet presAssocID="{320F5E43-FB3F-244B-B6B4-E279CE7AAC37}" presName="cycle" presStyleCnt="0">
        <dgm:presLayoutVars>
          <dgm:dir/>
          <dgm:resizeHandles val="exact"/>
        </dgm:presLayoutVars>
      </dgm:prSet>
      <dgm:spPr/>
      <dgm:t>
        <a:bodyPr/>
        <a:lstStyle/>
        <a:p>
          <a:endParaRPr lang="en-US"/>
        </a:p>
      </dgm:t>
    </dgm:pt>
    <dgm:pt modelId="{10FB17FA-16C2-404D-89F7-F1005746CE05}" type="pres">
      <dgm:prSet presAssocID="{2A06F7A8-FB60-F044-B91A-6A41F293A8A7}" presName="node" presStyleLbl="node1" presStyleIdx="0" presStyleCnt="7" custScaleX="136015">
        <dgm:presLayoutVars>
          <dgm:bulletEnabled val="1"/>
        </dgm:presLayoutVars>
      </dgm:prSet>
      <dgm:spPr/>
      <dgm:t>
        <a:bodyPr/>
        <a:lstStyle/>
        <a:p>
          <a:endParaRPr lang="en-US"/>
        </a:p>
      </dgm:t>
    </dgm:pt>
    <dgm:pt modelId="{B8AF703A-3416-C449-913F-39D646339D45}" type="pres">
      <dgm:prSet presAssocID="{2A06F7A8-FB60-F044-B91A-6A41F293A8A7}" presName="spNode" presStyleCnt="0"/>
      <dgm:spPr/>
    </dgm:pt>
    <dgm:pt modelId="{3CF7BABA-9213-C246-A90C-E74106D616E2}" type="pres">
      <dgm:prSet presAssocID="{2FAC87A3-F862-0642-9F69-CA3F2B50EE6A}" presName="sibTrans" presStyleLbl="sibTrans1D1" presStyleIdx="0" presStyleCnt="7"/>
      <dgm:spPr/>
      <dgm:t>
        <a:bodyPr/>
        <a:lstStyle/>
        <a:p>
          <a:endParaRPr lang="en-US"/>
        </a:p>
      </dgm:t>
    </dgm:pt>
    <dgm:pt modelId="{AF859C16-EE9B-E246-8D5F-A914BBCBA64E}" type="pres">
      <dgm:prSet presAssocID="{D7F63BC2-6AAD-9348-9DEA-878557BEA07D}" presName="node" presStyleLbl="node1" presStyleIdx="1" presStyleCnt="7" custScaleX="192448">
        <dgm:presLayoutVars>
          <dgm:bulletEnabled val="1"/>
        </dgm:presLayoutVars>
      </dgm:prSet>
      <dgm:spPr/>
      <dgm:t>
        <a:bodyPr/>
        <a:lstStyle/>
        <a:p>
          <a:endParaRPr lang="en-US"/>
        </a:p>
      </dgm:t>
    </dgm:pt>
    <dgm:pt modelId="{0B5E9949-846A-6442-9C78-B8BE154764B8}" type="pres">
      <dgm:prSet presAssocID="{D7F63BC2-6AAD-9348-9DEA-878557BEA07D}" presName="spNode" presStyleCnt="0"/>
      <dgm:spPr/>
    </dgm:pt>
    <dgm:pt modelId="{8F3C1182-1139-3A49-AF08-B110EA8588C8}" type="pres">
      <dgm:prSet presAssocID="{3EDB991E-5CFE-684A-936A-9397EE6EA46F}" presName="sibTrans" presStyleLbl="sibTrans1D1" presStyleIdx="1" presStyleCnt="7"/>
      <dgm:spPr/>
      <dgm:t>
        <a:bodyPr/>
        <a:lstStyle/>
        <a:p>
          <a:endParaRPr lang="en-US"/>
        </a:p>
      </dgm:t>
    </dgm:pt>
    <dgm:pt modelId="{465241EE-8F55-064D-B736-9A73EEEFA11A}" type="pres">
      <dgm:prSet presAssocID="{C9436DD3-E68F-654A-B340-301FB2A99927}" presName="node" presStyleLbl="node1" presStyleIdx="2" presStyleCnt="7" custScaleX="176039">
        <dgm:presLayoutVars>
          <dgm:bulletEnabled val="1"/>
        </dgm:presLayoutVars>
      </dgm:prSet>
      <dgm:spPr/>
      <dgm:t>
        <a:bodyPr/>
        <a:lstStyle/>
        <a:p>
          <a:endParaRPr lang="en-US"/>
        </a:p>
      </dgm:t>
    </dgm:pt>
    <dgm:pt modelId="{FEEC83E4-1FBB-8B40-AB8E-10DFA25B4EF8}" type="pres">
      <dgm:prSet presAssocID="{C9436DD3-E68F-654A-B340-301FB2A99927}" presName="spNode" presStyleCnt="0"/>
      <dgm:spPr/>
    </dgm:pt>
    <dgm:pt modelId="{6F7E525E-2DA5-A04E-BA87-9987B707CD22}" type="pres">
      <dgm:prSet presAssocID="{9B058513-C5E5-7E4E-B657-21C15D0101C5}" presName="sibTrans" presStyleLbl="sibTrans1D1" presStyleIdx="2" presStyleCnt="7"/>
      <dgm:spPr/>
      <dgm:t>
        <a:bodyPr/>
        <a:lstStyle/>
        <a:p>
          <a:endParaRPr lang="en-US"/>
        </a:p>
      </dgm:t>
    </dgm:pt>
    <dgm:pt modelId="{EBA54CC3-443C-4C42-B042-B3D6D5ED76F8}" type="pres">
      <dgm:prSet presAssocID="{37D49939-A8F2-3A4F-8346-17B4D96447DC}" presName="node" presStyleLbl="node1" presStyleIdx="3" presStyleCnt="7" custScaleX="160342" custRadScaleRad="102440" custRadScaleInc="-15170">
        <dgm:presLayoutVars>
          <dgm:bulletEnabled val="1"/>
        </dgm:presLayoutVars>
      </dgm:prSet>
      <dgm:spPr/>
      <dgm:t>
        <a:bodyPr/>
        <a:lstStyle/>
        <a:p>
          <a:endParaRPr lang="en-US"/>
        </a:p>
      </dgm:t>
    </dgm:pt>
    <dgm:pt modelId="{AAFB1BF3-52E1-7842-8B13-8336C8132E16}" type="pres">
      <dgm:prSet presAssocID="{37D49939-A8F2-3A4F-8346-17B4D96447DC}" presName="spNode" presStyleCnt="0"/>
      <dgm:spPr/>
    </dgm:pt>
    <dgm:pt modelId="{2FE35744-09B6-784E-80BD-BBE05183A195}" type="pres">
      <dgm:prSet presAssocID="{917B907A-4923-4248-B0F0-5B8987796E6B}" presName="sibTrans" presStyleLbl="sibTrans1D1" presStyleIdx="3" presStyleCnt="7"/>
      <dgm:spPr/>
      <dgm:t>
        <a:bodyPr/>
        <a:lstStyle/>
        <a:p>
          <a:endParaRPr lang="en-US"/>
        </a:p>
      </dgm:t>
    </dgm:pt>
    <dgm:pt modelId="{DA633D2B-BFDC-FE44-A754-83157ADF45BE}" type="pres">
      <dgm:prSet presAssocID="{CC3FBF60-09F7-794D-8900-D8D5BB93BA72}" presName="node" presStyleLbl="node1" presStyleIdx="4" presStyleCnt="7" custScaleX="152003">
        <dgm:presLayoutVars>
          <dgm:bulletEnabled val="1"/>
        </dgm:presLayoutVars>
      </dgm:prSet>
      <dgm:spPr/>
      <dgm:t>
        <a:bodyPr/>
        <a:lstStyle/>
        <a:p>
          <a:endParaRPr lang="en-US"/>
        </a:p>
      </dgm:t>
    </dgm:pt>
    <dgm:pt modelId="{70CCF80D-5C50-3A43-A3EC-5E198284E696}" type="pres">
      <dgm:prSet presAssocID="{CC3FBF60-09F7-794D-8900-D8D5BB93BA72}" presName="spNode" presStyleCnt="0"/>
      <dgm:spPr/>
    </dgm:pt>
    <dgm:pt modelId="{B50E9476-A0E0-A541-91F1-513FACC60ED2}" type="pres">
      <dgm:prSet presAssocID="{368DA711-3A58-F943-9B33-A6D20AA2C311}" presName="sibTrans" presStyleLbl="sibTrans1D1" presStyleIdx="4" presStyleCnt="7"/>
      <dgm:spPr/>
      <dgm:t>
        <a:bodyPr/>
        <a:lstStyle/>
        <a:p>
          <a:endParaRPr lang="en-US"/>
        </a:p>
      </dgm:t>
    </dgm:pt>
    <dgm:pt modelId="{83063AD6-393D-3440-9CC0-B017AC52228B}" type="pres">
      <dgm:prSet presAssocID="{9C4F5603-2C75-7840-AFDA-533742937C19}" presName="node" presStyleLbl="node1" presStyleIdx="5" presStyleCnt="7" custScaleX="136015">
        <dgm:presLayoutVars>
          <dgm:bulletEnabled val="1"/>
        </dgm:presLayoutVars>
      </dgm:prSet>
      <dgm:spPr/>
      <dgm:t>
        <a:bodyPr/>
        <a:lstStyle/>
        <a:p>
          <a:endParaRPr lang="en-US"/>
        </a:p>
      </dgm:t>
    </dgm:pt>
    <dgm:pt modelId="{48838538-FA86-794E-9F42-6B7A0E76FB35}" type="pres">
      <dgm:prSet presAssocID="{9C4F5603-2C75-7840-AFDA-533742937C19}" presName="spNode" presStyleCnt="0"/>
      <dgm:spPr/>
    </dgm:pt>
    <dgm:pt modelId="{390AF03E-7F0B-8E42-A360-201598A609D6}" type="pres">
      <dgm:prSet presAssocID="{2D5C533A-8B93-8640-9141-1DE52F1AD0AF}" presName="sibTrans" presStyleLbl="sibTrans1D1" presStyleIdx="5" presStyleCnt="7"/>
      <dgm:spPr/>
      <dgm:t>
        <a:bodyPr/>
        <a:lstStyle/>
        <a:p>
          <a:endParaRPr lang="en-US"/>
        </a:p>
      </dgm:t>
    </dgm:pt>
    <dgm:pt modelId="{1A9F25DE-46F1-2F47-AA23-BCD3AEDADBFA}" type="pres">
      <dgm:prSet presAssocID="{045969BF-3971-C046-8673-41D2DC6F0067}" presName="node" presStyleLbl="node1" presStyleIdx="6" presStyleCnt="7" custScaleX="197605">
        <dgm:presLayoutVars>
          <dgm:bulletEnabled val="1"/>
        </dgm:presLayoutVars>
      </dgm:prSet>
      <dgm:spPr/>
      <dgm:t>
        <a:bodyPr/>
        <a:lstStyle/>
        <a:p>
          <a:endParaRPr lang="en-US"/>
        </a:p>
      </dgm:t>
    </dgm:pt>
    <dgm:pt modelId="{CC216FDA-F5B9-0D47-92E7-0C5CB282AFF0}" type="pres">
      <dgm:prSet presAssocID="{045969BF-3971-C046-8673-41D2DC6F0067}" presName="spNode" presStyleCnt="0"/>
      <dgm:spPr/>
    </dgm:pt>
    <dgm:pt modelId="{06EFB304-B699-CD4E-8BA8-C9CDEA88AFD2}" type="pres">
      <dgm:prSet presAssocID="{4570F073-9356-E149-88C7-ACE6F5ECE7DB}" presName="sibTrans" presStyleLbl="sibTrans1D1" presStyleIdx="6" presStyleCnt="7"/>
      <dgm:spPr/>
      <dgm:t>
        <a:bodyPr/>
        <a:lstStyle/>
        <a:p>
          <a:endParaRPr lang="en-US"/>
        </a:p>
      </dgm:t>
    </dgm:pt>
  </dgm:ptLst>
  <dgm:cxnLst>
    <dgm:cxn modelId="{F9670293-F1CD-4249-8DF2-66EDCE1ABC1B}" type="presOf" srcId="{4570F073-9356-E149-88C7-ACE6F5ECE7DB}" destId="{06EFB304-B699-CD4E-8BA8-C9CDEA88AFD2}" srcOrd="0" destOrd="0" presId="urn:microsoft.com/office/officeart/2005/8/layout/cycle5"/>
    <dgm:cxn modelId="{024B9593-A6FA-174F-9E54-71E1F6ADBF6B}" srcId="{320F5E43-FB3F-244B-B6B4-E279CE7AAC37}" destId="{37D49939-A8F2-3A4F-8346-17B4D96447DC}" srcOrd="3" destOrd="0" parTransId="{9EA8EFB7-17D3-0347-A5F7-CFED1BBF3171}" sibTransId="{917B907A-4923-4248-B0F0-5B8987796E6B}"/>
    <dgm:cxn modelId="{A8CFE79E-5CD0-1F44-BFC9-521AE22FCA98}" srcId="{320F5E43-FB3F-244B-B6B4-E279CE7AAC37}" destId="{2A06F7A8-FB60-F044-B91A-6A41F293A8A7}" srcOrd="0" destOrd="0" parTransId="{B705F65A-4893-C648-B9EF-47DD09F92823}" sibTransId="{2FAC87A3-F862-0642-9F69-CA3F2B50EE6A}"/>
    <dgm:cxn modelId="{050C66C4-BD64-D041-AB7A-F6D8BD06B1D2}" srcId="{320F5E43-FB3F-244B-B6B4-E279CE7AAC37}" destId="{D7F63BC2-6AAD-9348-9DEA-878557BEA07D}" srcOrd="1" destOrd="0" parTransId="{5D656FC1-0C47-D340-BCDF-4AA1C9488965}" sibTransId="{3EDB991E-5CFE-684A-936A-9397EE6EA46F}"/>
    <dgm:cxn modelId="{C5C74547-B4E2-C74D-91C3-9E8691366254}" type="presOf" srcId="{D7F63BC2-6AAD-9348-9DEA-878557BEA07D}" destId="{AF859C16-EE9B-E246-8D5F-A914BBCBA64E}" srcOrd="0" destOrd="0" presId="urn:microsoft.com/office/officeart/2005/8/layout/cycle5"/>
    <dgm:cxn modelId="{F2769F9F-6CCA-6F48-AFC9-386E7C054FB4}" type="presOf" srcId="{9B058513-C5E5-7E4E-B657-21C15D0101C5}" destId="{6F7E525E-2DA5-A04E-BA87-9987B707CD22}" srcOrd="0" destOrd="0" presId="urn:microsoft.com/office/officeart/2005/8/layout/cycle5"/>
    <dgm:cxn modelId="{D2840CC8-3747-374D-A902-6FA105A1F912}" type="presOf" srcId="{CC3FBF60-09F7-794D-8900-D8D5BB93BA72}" destId="{DA633D2B-BFDC-FE44-A754-83157ADF45BE}" srcOrd="0" destOrd="0" presId="urn:microsoft.com/office/officeart/2005/8/layout/cycle5"/>
    <dgm:cxn modelId="{E3F21B11-1C07-A64C-9F97-6D9019F94DB5}" type="presOf" srcId="{320F5E43-FB3F-244B-B6B4-E279CE7AAC37}" destId="{26E15CB4-2648-9E45-A312-5978AED027BF}" srcOrd="0" destOrd="0" presId="urn:microsoft.com/office/officeart/2005/8/layout/cycle5"/>
    <dgm:cxn modelId="{757EDAEF-31D7-2742-8977-9CD6C30342C6}" type="presOf" srcId="{3EDB991E-5CFE-684A-936A-9397EE6EA46F}" destId="{8F3C1182-1139-3A49-AF08-B110EA8588C8}" srcOrd="0" destOrd="0" presId="urn:microsoft.com/office/officeart/2005/8/layout/cycle5"/>
    <dgm:cxn modelId="{CA60A374-8733-4440-A165-14D2F6A1C57F}" type="presOf" srcId="{C9436DD3-E68F-654A-B340-301FB2A99927}" destId="{465241EE-8F55-064D-B736-9A73EEEFA11A}" srcOrd="0" destOrd="0" presId="urn:microsoft.com/office/officeart/2005/8/layout/cycle5"/>
    <dgm:cxn modelId="{5EC86A49-89B1-BB4B-A271-87095F8C1A25}" srcId="{320F5E43-FB3F-244B-B6B4-E279CE7AAC37}" destId="{CC3FBF60-09F7-794D-8900-D8D5BB93BA72}" srcOrd="4" destOrd="0" parTransId="{3A6E2E72-0866-FC44-8E42-72BC43976934}" sibTransId="{368DA711-3A58-F943-9B33-A6D20AA2C311}"/>
    <dgm:cxn modelId="{64DE2283-DC21-944D-A2FB-2747545BFF09}" type="presOf" srcId="{045969BF-3971-C046-8673-41D2DC6F0067}" destId="{1A9F25DE-46F1-2F47-AA23-BCD3AEDADBFA}" srcOrd="0" destOrd="0" presId="urn:microsoft.com/office/officeart/2005/8/layout/cycle5"/>
    <dgm:cxn modelId="{C2837220-47EC-C642-ACB4-B0786CDBEBC8}" type="presOf" srcId="{917B907A-4923-4248-B0F0-5B8987796E6B}" destId="{2FE35744-09B6-784E-80BD-BBE05183A195}" srcOrd="0" destOrd="0" presId="urn:microsoft.com/office/officeart/2005/8/layout/cycle5"/>
    <dgm:cxn modelId="{895BE8A0-9D82-1243-AD27-4AFBB2FB5FAC}" type="presOf" srcId="{2FAC87A3-F862-0642-9F69-CA3F2B50EE6A}" destId="{3CF7BABA-9213-C246-A90C-E74106D616E2}" srcOrd="0" destOrd="0" presId="urn:microsoft.com/office/officeart/2005/8/layout/cycle5"/>
    <dgm:cxn modelId="{C6C787BB-1478-054D-B2AF-03CF9B06CC24}" srcId="{320F5E43-FB3F-244B-B6B4-E279CE7AAC37}" destId="{C9436DD3-E68F-654A-B340-301FB2A99927}" srcOrd="2" destOrd="0" parTransId="{72812776-0479-D54A-9569-4C7EBF8482DF}" sibTransId="{9B058513-C5E5-7E4E-B657-21C15D0101C5}"/>
    <dgm:cxn modelId="{B2EB3055-741D-084D-8C43-22EF102D1219}" type="presOf" srcId="{2D5C533A-8B93-8640-9141-1DE52F1AD0AF}" destId="{390AF03E-7F0B-8E42-A360-201598A609D6}" srcOrd="0" destOrd="0" presId="urn:microsoft.com/office/officeart/2005/8/layout/cycle5"/>
    <dgm:cxn modelId="{7CA623DD-4BEA-E542-A0DC-3CBB797F204F}" srcId="{320F5E43-FB3F-244B-B6B4-E279CE7AAC37}" destId="{9C4F5603-2C75-7840-AFDA-533742937C19}" srcOrd="5" destOrd="0" parTransId="{D8B16ED6-A7B5-F14B-B574-7948F4FE6EAA}" sibTransId="{2D5C533A-8B93-8640-9141-1DE52F1AD0AF}"/>
    <dgm:cxn modelId="{7A2897CF-6DF5-4D44-93E4-00272027A0A1}" type="presOf" srcId="{37D49939-A8F2-3A4F-8346-17B4D96447DC}" destId="{EBA54CC3-443C-4C42-B042-B3D6D5ED76F8}" srcOrd="0" destOrd="0" presId="urn:microsoft.com/office/officeart/2005/8/layout/cycle5"/>
    <dgm:cxn modelId="{F08D1FD0-002F-F24C-AEDE-A3B3D2EF99E4}" type="presOf" srcId="{2A06F7A8-FB60-F044-B91A-6A41F293A8A7}" destId="{10FB17FA-16C2-404D-89F7-F1005746CE05}" srcOrd="0" destOrd="0" presId="urn:microsoft.com/office/officeart/2005/8/layout/cycle5"/>
    <dgm:cxn modelId="{4EFB1C2D-902D-1948-9D0D-7FDC0ED1FAFA}" srcId="{320F5E43-FB3F-244B-B6B4-E279CE7AAC37}" destId="{045969BF-3971-C046-8673-41D2DC6F0067}" srcOrd="6" destOrd="0" parTransId="{D09E189E-1068-0E4E-86DF-D8CF70C75ED0}" sibTransId="{4570F073-9356-E149-88C7-ACE6F5ECE7DB}"/>
    <dgm:cxn modelId="{7E712C29-932A-4440-B617-B9E27DE84B71}" type="presOf" srcId="{9C4F5603-2C75-7840-AFDA-533742937C19}" destId="{83063AD6-393D-3440-9CC0-B017AC52228B}" srcOrd="0" destOrd="0" presId="urn:microsoft.com/office/officeart/2005/8/layout/cycle5"/>
    <dgm:cxn modelId="{8FAE003A-5E80-1943-951F-F651E51D0A2D}" type="presOf" srcId="{368DA711-3A58-F943-9B33-A6D20AA2C311}" destId="{B50E9476-A0E0-A541-91F1-513FACC60ED2}" srcOrd="0" destOrd="0" presId="urn:microsoft.com/office/officeart/2005/8/layout/cycle5"/>
    <dgm:cxn modelId="{531B0EEA-4E6B-C94B-9CA1-01F90453D1C0}" type="presParOf" srcId="{26E15CB4-2648-9E45-A312-5978AED027BF}" destId="{10FB17FA-16C2-404D-89F7-F1005746CE05}" srcOrd="0" destOrd="0" presId="urn:microsoft.com/office/officeart/2005/8/layout/cycle5"/>
    <dgm:cxn modelId="{320AED7F-11FC-184A-9CB9-8891EA5FCD08}" type="presParOf" srcId="{26E15CB4-2648-9E45-A312-5978AED027BF}" destId="{B8AF703A-3416-C449-913F-39D646339D45}" srcOrd="1" destOrd="0" presId="urn:microsoft.com/office/officeart/2005/8/layout/cycle5"/>
    <dgm:cxn modelId="{289EFB52-C75B-D448-B477-812217D77019}" type="presParOf" srcId="{26E15CB4-2648-9E45-A312-5978AED027BF}" destId="{3CF7BABA-9213-C246-A90C-E74106D616E2}" srcOrd="2" destOrd="0" presId="urn:microsoft.com/office/officeart/2005/8/layout/cycle5"/>
    <dgm:cxn modelId="{56E58373-1446-B047-97FB-DB499A041FA4}" type="presParOf" srcId="{26E15CB4-2648-9E45-A312-5978AED027BF}" destId="{AF859C16-EE9B-E246-8D5F-A914BBCBA64E}" srcOrd="3" destOrd="0" presId="urn:microsoft.com/office/officeart/2005/8/layout/cycle5"/>
    <dgm:cxn modelId="{8979AB5F-1D27-F341-B3C3-C9C2B692F641}" type="presParOf" srcId="{26E15CB4-2648-9E45-A312-5978AED027BF}" destId="{0B5E9949-846A-6442-9C78-B8BE154764B8}" srcOrd="4" destOrd="0" presId="urn:microsoft.com/office/officeart/2005/8/layout/cycle5"/>
    <dgm:cxn modelId="{37BFF712-40B1-764C-B9A4-4D820BCD51FE}" type="presParOf" srcId="{26E15CB4-2648-9E45-A312-5978AED027BF}" destId="{8F3C1182-1139-3A49-AF08-B110EA8588C8}" srcOrd="5" destOrd="0" presId="urn:microsoft.com/office/officeart/2005/8/layout/cycle5"/>
    <dgm:cxn modelId="{30F185E7-CD67-6B4E-8933-724ADAA7151C}" type="presParOf" srcId="{26E15CB4-2648-9E45-A312-5978AED027BF}" destId="{465241EE-8F55-064D-B736-9A73EEEFA11A}" srcOrd="6" destOrd="0" presId="urn:microsoft.com/office/officeart/2005/8/layout/cycle5"/>
    <dgm:cxn modelId="{C621B949-8696-D54C-BE86-9352AD03BD05}" type="presParOf" srcId="{26E15CB4-2648-9E45-A312-5978AED027BF}" destId="{FEEC83E4-1FBB-8B40-AB8E-10DFA25B4EF8}" srcOrd="7" destOrd="0" presId="urn:microsoft.com/office/officeart/2005/8/layout/cycle5"/>
    <dgm:cxn modelId="{82F69FF5-9175-7947-B796-6FB9753FBF4E}" type="presParOf" srcId="{26E15CB4-2648-9E45-A312-5978AED027BF}" destId="{6F7E525E-2DA5-A04E-BA87-9987B707CD22}" srcOrd="8" destOrd="0" presId="urn:microsoft.com/office/officeart/2005/8/layout/cycle5"/>
    <dgm:cxn modelId="{2A01B0F1-A68E-FF48-BDDF-11C7B2B86A0E}" type="presParOf" srcId="{26E15CB4-2648-9E45-A312-5978AED027BF}" destId="{EBA54CC3-443C-4C42-B042-B3D6D5ED76F8}" srcOrd="9" destOrd="0" presId="urn:microsoft.com/office/officeart/2005/8/layout/cycle5"/>
    <dgm:cxn modelId="{525013BB-3815-4948-94D2-D1F34C073B81}" type="presParOf" srcId="{26E15CB4-2648-9E45-A312-5978AED027BF}" destId="{AAFB1BF3-52E1-7842-8B13-8336C8132E16}" srcOrd="10" destOrd="0" presId="urn:microsoft.com/office/officeart/2005/8/layout/cycle5"/>
    <dgm:cxn modelId="{C2B39331-2D2A-C040-8321-6FE019A9CBAE}" type="presParOf" srcId="{26E15CB4-2648-9E45-A312-5978AED027BF}" destId="{2FE35744-09B6-784E-80BD-BBE05183A195}" srcOrd="11" destOrd="0" presId="urn:microsoft.com/office/officeart/2005/8/layout/cycle5"/>
    <dgm:cxn modelId="{6A8931E7-4C98-4146-B010-87D55ADDE149}" type="presParOf" srcId="{26E15CB4-2648-9E45-A312-5978AED027BF}" destId="{DA633D2B-BFDC-FE44-A754-83157ADF45BE}" srcOrd="12" destOrd="0" presId="urn:microsoft.com/office/officeart/2005/8/layout/cycle5"/>
    <dgm:cxn modelId="{BF830201-CD6A-654A-9D95-346AB5592AD1}" type="presParOf" srcId="{26E15CB4-2648-9E45-A312-5978AED027BF}" destId="{70CCF80D-5C50-3A43-A3EC-5E198284E696}" srcOrd="13" destOrd="0" presId="urn:microsoft.com/office/officeart/2005/8/layout/cycle5"/>
    <dgm:cxn modelId="{22881CF6-ADB5-A44D-933C-49EA4592F958}" type="presParOf" srcId="{26E15CB4-2648-9E45-A312-5978AED027BF}" destId="{B50E9476-A0E0-A541-91F1-513FACC60ED2}" srcOrd="14" destOrd="0" presId="urn:microsoft.com/office/officeart/2005/8/layout/cycle5"/>
    <dgm:cxn modelId="{8A84AED6-5D46-E348-B236-373008648832}" type="presParOf" srcId="{26E15CB4-2648-9E45-A312-5978AED027BF}" destId="{83063AD6-393D-3440-9CC0-B017AC52228B}" srcOrd="15" destOrd="0" presId="urn:microsoft.com/office/officeart/2005/8/layout/cycle5"/>
    <dgm:cxn modelId="{3CE47842-7A99-6944-9499-56EBAA8DCFFB}" type="presParOf" srcId="{26E15CB4-2648-9E45-A312-5978AED027BF}" destId="{48838538-FA86-794E-9F42-6B7A0E76FB35}" srcOrd="16" destOrd="0" presId="urn:microsoft.com/office/officeart/2005/8/layout/cycle5"/>
    <dgm:cxn modelId="{24D11541-28CB-6A4B-91E6-F9AB7F51BD67}" type="presParOf" srcId="{26E15CB4-2648-9E45-A312-5978AED027BF}" destId="{390AF03E-7F0B-8E42-A360-201598A609D6}" srcOrd="17" destOrd="0" presId="urn:microsoft.com/office/officeart/2005/8/layout/cycle5"/>
    <dgm:cxn modelId="{37A7E5BA-5922-7048-8660-80C56D0D4A6E}" type="presParOf" srcId="{26E15CB4-2648-9E45-A312-5978AED027BF}" destId="{1A9F25DE-46F1-2F47-AA23-BCD3AEDADBFA}" srcOrd="18" destOrd="0" presId="urn:microsoft.com/office/officeart/2005/8/layout/cycle5"/>
    <dgm:cxn modelId="{DEAE37AC-1E40-0F4C-B43B-260D1DE102F9}" type="presParOf" srcId="{26E15CB4-2648-9E45-A312-5978AED027BF}" destId="{CC216FDA-F5B9-0D47-92E7-0C5CB282AFF0}" srcOrd="19" destOrd="0" presId="urn:microsoft.com/office/officeart/2005/8/layout/cycle5"/>
    <dgm:cxn modelId="{29E83087-9FC8-0242-94E5-304C83A9ED4C}" type="presParOf" srcId="{26E15CB4-2648-9E45-A312-5978AED027BF}" destId="{06EFB304-B699-CD4E-8BA8-C9CDEA88AFD2}" srcOrd="20" destOrd="0" presId="urn:microsoft.com/office/officeart/2005/8/layout/cycle5"/>
  </dgm:cxnLst>
  <dgm:bg>
    <a:noFill/>
  </dgm:bg>
  <dgm:whole>
    <a:ln>
      <a:noFill/>
    </a:ln>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F3DDCD97-1F1D-DF48-8DDB-D692BE2F880A}" type="doc">
      <dgm:prSet loTypeId="urn:microsoft.com/office/officeart/2005/8/layout/funnel1" loCatId="" qsTypeId="urn:microsoft.com/office/officeart/2005/8/quickstyle/simple1" qsCatId="simple" csTypeId="urn:microsoft.com/office/officeart/2005/8/colors/accent1_2" csCatId="accent1" phldr="1"/>
      <dgm:spPr/>
      <dgm:t>
        <a:bodyPr/>
        <a:lstStyle/>
        <a:p>
          <a:endParaRPr lang="en-GB"/>
        </a:p>
      </dgm:t>
    </dgm:pt>
    <dgm:pt modelId="{143D3D76-C7F3-874E-B6EE-61321EBCA6AE}">
      <dgm:prSet phldrT="[Text]" custT="1"/>
      <dgm:spPr/>
      <dgm:t>
        <a:bodyPr/>
        <a:lstStyle/>
        <a:p>
          <a:r>
            <a:rPr lang="en-GB" sz="1400" dirty="0"/>
            <a:t>Functional Testing</a:t>
          </a:r>
        </a:p>
      </dgm:t>
    </dgm:pt>
    <dgm:pt modelId="{6B9F46B7-4F2A-E04F-9124-7A6B3768D053}" type="parTrans" cxnId="{BFAC04D3-AA14-B14E-B775-6FE67CC170BD}">
      <dgm:prSet/>
      <dgm:spPr/>
      <dgm:t>
        <a:bodyPr/>
        <a:lstStyle/>
        <a:p>
          <a:endParaRPr lang="en-GB"/>
        </a:p>
      </dgm:t>
    </dgm:pt>
    <dgm:pt modelId="{836E4033-C85A-144D-8FC8-0DA10E065A67}" type="sibTrans" cxnId="{BFAC04D3-AA14-B14E-B775-6FE67CC170BD}">
      <dgm:prSet/>
      <dgm:spPr/>
      <dgm:t>
        <a:bodyPr/>
        <a:lstStyle/>
        <a:p>
          <a:endParaRPr lang="en-GB"/>
        </a:p>
      </dgm:t>
    </dgm:pt>
    <dgm:pt modelId="{6CDA5CDF-8E37-CF47-9145-ADB78C59BCB9}">
      <dgm:prSet phldrT="[Text]" custT="1"/>
      <dgm:spPr/>
      <dgm:t>
        <a:bodyPr/>
        <a:lstStyle/>
        <a:p>
          <a:r>
            <a:rPr lang="en-GB" sz="1200" dirty="0"/>
            <a:t>Non-Functional Testing</a:t>
          </a:r>
        </a:p>
      </dgm:t>
    </dgm:pt>
    <dgm:pt modelId="{BA0BCC74-8C40-F04A-ADAF-E3CAB36AA3CA}" type="parTrans" cxnId="{DE0C8AA5-087F-934B-BEE4-A7B0B07D073A}">
      <dgm:prSet/>
      <dgm:spPr/>
      <dgm:t>
        <a:bodyPr/>
        <a:lstStyle/>
        <a:p>
          <a:endParaRPr lang="en-GB"/>
        </a:p>
      </dgm:t>
    </dgm:pt>
    <dgm:pt modelId="{C028D457-835E-3145-87A3-3C19A97C7362}" type="sibTrans" cxnId="{DE0C8AA5-087F-934B-BEE4-A7B0B07D073A}">
      <dgm:prSet/>
      <dgm:spPr/>
      <dgm:t>
        <a:bodyPr/>
        <a:lstStyle/>
        <a:p>
          <a:endParaRPr lang="en-GB"/>
        </a:p>
      </dgm:t>
    </dgm:pt>
    <dgm:pt modelId="{CFD22DB9-D542-2946-8A1B-86D8258853E2}">
      <dgm:prSet phldrT="[Text]"/>
      <dgm:spPr/>
      <dgm:t>
        <a:bodyPr/>
        <a:lstStyle/>
        <a:p>
          <a:r>
            <a:rPr lang="en-GB" dirty="0"/>
            <a:t> </a:t>
          </a:r>
          <a:r>
            <a:rPr lang="en-GB" dirty="0">
              <a:solidFill>
                <a:schemeClr val="accent6">
                  <a:lumMod val="50000"/>
                </a:schemeClr>
              </a:solidFill>
            </a:rPr>
            <a:t>Quality Assurance</a:t>
          </a:r>
        </a:p>
      </dgm:t>
    </dgm:pt>
    <dgm:pt modelId="{C81A0BBB-6AB7-7B42-A4E7-9F5B80FD6944}" type="parTrans" cxnId="{CF4E51C5-008E-B04A-BE1C-EB96D90414A0}">
      <dgm:prSet/>
      <dgm:spPr/>
      <dgm:t>
        <a:bodyPr/>
        <a:lstStyle/>
        <a:p>
          <a:endParaRPr lang="en-GB"/>
        </a:p>
      </dgm:t>
    </dgm:pt>
    <dgm:pt modelId="{AC5FAE43-459C-C843-9DCB-18464CE9D4C3}" type="sibTrans" cxnId="{CF4E51C5-008E-B04A-BE1C-EB96D90414A0}">
      <dgm:prSet/>
      <dgm:spPr/>
      <dgm:t>
        <a:bodyPr/>
        <a:lstStyle/>
        <a:p>
          <a:endParaRPr lang="en-GB"/>
        </a:p>
      </dgm:t>
    </dgm:pt>
    <dgm:pt modelId="{6783CDBE-6656-F940-B63C-36DC50C9FF8A}">
      <dgm:prSet/>
      <dgm:spPr/>
      <dgm:t>
        <a:bodyPr/>
        <a:lstStyle/>
        <a:p>
          <a:r>
            <a:rPr lang="en-GB" dirty="0"/>
            <a:t>Code Quality</a:t>
          </a:r>
        </a:p>
      </dgm:t>
    </dgm:pt>
    <dgm:pt modelId="{AB966CB2-F45E-5B4F-B78A-CC9940C1AEF3}" type="parTrans" cxnId="{DF220B34-3A80-374B-8A49-BD598F1D9EA1}">
      <dgm:prSet/>
      <dgm:spPr/>
      <dgm:t>
        <a:bodyPr/>
        <a:lstStyle/>
        <a:p>
          <a:endParaRPr lang="en-GB"/>
        </a:p>
      </dgm:t>
    </dgm:pt>
    <dgm:pt modelId="{04EB89E9-6364-2141-B1C3-0BCEA97C5C46}" type="sibTrans" cxnId="{DF220B34-3A80-374B-8A49-BD598F1D9EA1}">
      <dgm:prSet/>
      <dgm:spPr/>
      <dgm:t>
        <a:bodyPr/>
        <a:lstStyle/>
        <a:p>
          <a:endParaRPr lang="en-GB"/>
        </a:p>
      </dgm:t>
    </dgm:pt>
    <dgm:pt modelId="{0904FE46-147A-2146-AA08-955B195D8C86}" type="pres">
      <dgm:prSet presAssocID="{F3DDCD97-1F1D-DF48-8DDB-D692BE2F880A}" presName="Name0" presStyleCnt="0">
        <dgm:presLayoutVars>
          <dgm:chMax val="4"/>
          <dgm:resizeHandles val="exact"/>
        </dgm:presLayoutVars>
      </dgm:prSet>
      <dgm:spPr/>
      <dgm:t>
        <a:bodyPr/>
        <a:lstStyle/>
        <a:p>
          <a:endParaRPr lang="en-US"/>
        </a:p>
      </dgm:t>
    </dgm:pt>
    <dgm:pt modelId="{B7C5EEC4-FDD5-E84F-AF0E-55EAF5841358}" type="pres">
      <dgm:prSet presAssocID="{F3DDCD97-1F1D-DF48-8DDB-D692BE2F880A}" presName="ellipse" presStyleLbl="trBgShp" presStyleIdx="0" presStyleCnt="1"/>
      <dgm:spPr/>
    </dgm:pt>
    <dgm:pt modelId="{2CA3AD28-C461-0A4C-A981-E2B0BD056E84}" type="pres">
      <dgm:prSet presAssocID="{F3DDCD97-1F1D-DF48-8DDB-D692BE2F880A}" presName="arrow1" presStyleLbl="fgShp" presStyleIdx="0" presStyleCnt="1"/>
      <dgm:spPr/>
    </dgm:pt>
    <dgm:pt modelId="{0E3A308F-B038-D94F-9EE3-CC790F3B9F8C}" type="pres">
      <dgm:prSet presAssocID="{F3DDCD97-1F1D-DF48-8DDB-D692BE2F880A}" presName="rectangle" presStyleLbl="revTx" presStyleIdx="0" presStyleCnt="1">
        <dgm:presLayoutVars>
          <dgm:bulletEnabled val="1"/>
        </dgm:presLayoutVars>
      </dgm:prSet>
      <dgm:spPr/>
      <dgm:t>
        <a:bodyPr/>
        <a:lstStyle/>
        <a:p>
          <a:endParaRPr lang="en-US"/>
        </a:p>
      </dgm:t>
    </dgm:pt>
    <dgm:pt modelId="{765FE5E4-88F6-2F4B-AC3E-A9858B5C089E}" type="pres">
      <dgm:prSet presAssocID="{6CDA5CDF-8E37-CF47-9145-ADB78C59BCB9}" presName="item1" presStyleLbl="node1" presStyleIdx="0" presStyleCnt="3">
        <dgm:presLayoutVars>
          <dgm:bulletEnabled val="1"/>
        </dgm:presLayoutVars>
      </dgm:prSet>
      <dgm:spPr/>
      <dgm:t>
        <a:bodyPr/>
        <a:lstStyle/>
        <a:p>
          <a:endParaRPr lang="en-US"/>
        </a:p>
      </dgm:t>
    </dgm:pt>
    <dgm:pt modelId="{3E47651E-26E1-2440-861D-D912F779277E}" type="pres">
      <dgm:prSet presAssocID="{6783CDBE-6656-F940-B63C-36DC50C9FF8A}" presName="item2" presStyleLbl="node1" presStyleIdx="1" presStyleCnt="3" custScaleX="110154" custScaleY="65484" custLinFactNeighborX="-28152" custLinFactNeighborY="-14372">
        <dgm:presLayoutVars>
          <dgm:bulletEnabled val="1"/>
        </dgm:presLayoutVars>
      </dgm:prSet>
      <dgm:spPr/>
      <dgm:t>
        <a:bodyPr/>
        <a:lstStyle/>
        <a:p>
          <a:endParaRPr lang="en-US"/>
        </a:p>
      </dgm:t>
    </dgm:pt>
    <dgm:pt modelId="{18DED467-2DFF-CF41-BBEF-CDEA89D23B35}" type="pres">
      <dgm:prSet presAssocID="{CFD22DB9-D542-2946-8A1B-86D8258853E2}" presName="item3" presStyleLbl="node1" presStyleIdx="2" presStyleCnt="3" custScaleX="108548" custScaleY="61955" custLinFactNeighborX="-47028" custLinFactNeighborY="-34060">
        <dgm:presLayoutVars>
          <dgm:bulletEnabled val="1"/>
        </dgm:presLayoutVars>
      </dgm:prSet>
      <dgm:spPr/>
      <dgm:t>
        <a:bodyPr/>
        <a:lstStyle/>
        <a:p>
          <a:endParaRPr lang="en-US"/>
        </a:p>
      </dgm:t>
    </dgm:pt>
    <dgm:pt modelId="{1558C47E-FF7C-7A41-89B1-A00EE07B4AF9}" type="pres">
      <dgm:prSet presAssocID="{F3DDCD97-1F1D-DF48-8DDB-D692BE2F880A}" presName="funnel" presStyleLbl="trAlignAcc1" presStyleIdx="0" presStyleCnt="1" custScaleX="119820" custScaleY="118943"/>
      <dgm:spPr/>
    </dgm:pt>
  </dgm:ptLst>
  <dgm:cxnLst>
    <dgm:cxn modelId="{DF220B34-3A80-374B-8A49-BD598F1D9EA1}" srcId="{F3DDCD97-1F1D-DF48-8DDB-D692BE2F880A}" destId="{6783CDBE-6656-F940-B63C-36DC50C9FF8A}" srcOrd="2" destOrd="0" parTransId="{AB966CB2-F45E-5B4F-B78A-CC9940C1AEF3}" sibTransId="{04EB89E9-6364-2141-B1C3-0BCEA97C5C46}"/>
    <dgm:cxn modelId="{86EB412C-CCDD-614D-A1B0-B0A39B9F2A58}" type="presOf" srcId="{6783CDBE-6656-F940-B63C-36DC50C9FF8A}" destId="{765FE5E4-88F6-2F4B-AC3E-A9858B5C089E}" srcOrd="0" destOrd="0" presId="urn:microsoft.com/office/officeart/2005/8/layout/funnel1"/>
    <dgm:cxn modelId="{DE0C8AA5-087F-934B-BEE4-A7B0B07D073A}" srcId="{F3DDCD97-1F1D-DF48-8DDB-D692BE2F880A}" destId="{6CDA5CDF-8E37-CF47-9145-ADB78C59BCB9}" srcOrd="1" destOrd="0" parTransId="{BA0BCC74-8C40-F04A-ADAF-E3CAB36AA3CA}" sibTransId="{C028D457-835E-3145-87A3-3C19A97C7362}"/>
    <dgm:cxn modelId="{BFAC04D3-AA14-B14E-B775-6FE67CC170BD}" srcId="{F3DDCD97-1F1D-DF48-8DDB-D692BE2F880A}" destId="{143D3D76-C7F3-874E-B6EE-61321EBCA6AE}" srcOrd="0" destOrd="0" parTransId="{6B9F46B7-4F2A-E04F-9124-7A6B3768D053}" sibTransId="{836E4033-C85A-144D-8FC8-0DA10E065A67}"/>
    <dgm:cxn modelId="{AC10B0DC-9E85-364E-A2E9-8EC29D663ACE}" type="presOf" srcId="{CFD22DB9-D542-2946-8A1B-86D8258853E2}" destId="{0E3A308F-B038-D94F-9EE3-CC790F3B9F8C}" srcOrd="0" destOrd="0" presId="urn:microsoft.com/office/officeart/2005/8/layout/funnel1"/>
    <dgm:cxn modelId="{604D6C32-D899-634C-B16F-556F348A56D7}" type="presOf" srcId="{F3DDCD97-1F1D-DF48-8DDB-D692BE2F880A}" destId="{0904FE46-147A-2146-AA08-955B195D8C86}" srcOrd="0" destOrd="0" presId="urn:microsoft.com/office/officeart/2005/8/layout/funnel1"/>
    <dgm:cxn modelId="{CF4E51C5-008E-B04A-BE1C-EB96D90414A0}" srcId="{F3DDCD97-1F1D-DF48-8DDB-D692BE2F880A}" destId="{CFD22DB9-D542-2946-8A1B-86D8258853E2}" srcOrd="3" destOrd="0" parTransId="{C81A0BBB-6AB7-7B42-A4E7-9F5B80FD6944}" sibTransId="{AC5FAE43-459C-C843-9DCB-18464CE9D4C3}"/>
    <dgm:cxn modelId="{EEBE396D-0648-0142-8E50-5F00C1E003F0}" type="presOf" srcId="{143D3D76-C7F3-874E-B6EE-61321EBCA6AE}" destId="{18DED467-2DFF-CF41-BBEF-CDEA89D23B35}" srcOrd="0" destOrd="0" presId="urn:microsoft.com/office/officeart/2005/8/layout/funnel1"/>
    <dgm:cxn modelId="{51DED2AA-CFB4-2F42-B3BD-AFFE052C5829}" type="presOf" srcId="{6CDA5CDF-8E37-CF47-9145-ADB78C59BCB9}" destId="{3E47651E-26E1-2440-861D-D912F779277E}" srcOrd="0" destOrd="0" presId="urn:microsoft.com/office/officeart/2005/8/layout/funnel1"/>
    <dgm:cxn modelId="{C24CD891-9DFD-9441-A480-021D2CD119AE}" type="presParOf" srcId="{0904FE46-147A-2146-AA08-955B195D8C86}" destId="{B7C5EEC4-FDD5-E84F-AF0E-55EAF5841358}" srcOrd="0" destOrd="0" presId="urn:microsoft.com/office/officeart/2005/8/layout/funnel1"/>
    <dgm:cxn modelId="{4430EA29-1461-3047-888D-30163DD876F8}" type="presParOf" srcId="{0904FE46-147A-2146-AA08-955B195D8C86}" destId="{2CA3AD28-C461-0A4C-A981-E2B0BD056E84}" srcOrd="1" destOrd="0" presId="urn:microsoft.com/office/officeart/2005/8/layout/funnel1"/>
    <dgm:cxn modelId="{0C018424-E6F7-3846-88A9-71ECF27236DB}" type="presParOf" srcId="{0904FE46-147A-2146-AA08-955B195D8C86}" destId="{0E3A308F-B038-D94F-9EE3-CC790F3B9F8C}" srcOrd="2" destOrd="0" presId="urn:microsoft.com/office/officeart/2005/8/layout/funnel1"/>
    <dgm:cxn modelId="{F9D89400-7986-AB49-BEFC-58B3C1BC1959}" type="presParOf" srcId="{0904FE46-147A-2146-AA08-955B195D8C86}" destId="{765FE5E4-88F6-2F4B-AC3E-A9858B5C089E}" srcOrd="3" destOrd="0" presId="urn:microsoft.com/office/officeart/2005/8/layout/funnel1"/>
    <dgm:cxn modelId="{F91F9CCD-1043-3040-8B3E-6BEF261CAC73}" type="presParOf" srcId="{0904FE46-147A-2146-AA08-955B195D8C86}" destId="{3E47651E-26E1-2440-861D-D912F779277E}" srcOrd="4" destOrd="0" presId="urn:microsoft.com/office/officeart/2005/8/layout/funnel1"/>
    <dgm:cxn modelId="{C1B591E7-382B-6B49-ACC5-393B7606062E}" type="presParOf" srcId="{0904FE46-147A-2146-AA08-955B195D8C86}" destId="{18DED467-2DFF-CF41-BBEF-CDEA89D23B35}" srcOrd="5" destOrd="0" presId="urn:microsoft.com/office/officeart/2005/8/layout/funnel1"/>
    <dgm:cxn modelId="{A9B24646-C52C-1142-8445-388668A39457}" type="presParOf" srcId="{0904FE46-147A-2146-AA08-955B195D8C86}" destId="{1558C47E-FF7C-7A41-89B1-A00EE07B4AF9}"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F0C267E-2B2C-6345-865F-32E92CB33EE9}" type="doc">
      <dgm:prSet loTypeId="urn:microsoft.com/office/officeart/2005/8/layout/chevron1" loCatId="" qsTypeId="urn:microsoft.com/office/officeart/2005/8/quickstyle/simple1" qsCatId="simple" csTypeId="urn:microsoft.com/office/officeart/2005/8/colors/accent1_2" csCatId="accent1" phldr="1"/>
      <dgm:spPr/>
    </dgm:pt>
    <dgm:pt modelId="{4F2D664F-6701-C540-9F34-61CAC7B3C3BE}">
      <dgm:prSet phldrT="[Text]"/>
      <dgm:spPr/>
      <dgm:t>
        <a:bodyPr/>
        <a:lstStyle/>
        <a:p>
          <a:r>
            <a:rPr lang="en-GB" dirty="0"/>
            <a:t>Robustness</a:t>
          </a:r>
        </a:p>
      </dgm:t>
    </dgm:pt>
    <dgm:pt modelId="{B6BC976F-253F-BC49-8AF5-B466F2C68687}" type="parTrans" cxnId="{56005E59-D030-A041-ADF1-F8030023D149}">
      <dgm:prSet/>
      <dgm:spPr/>
      <dgm:t>
        <a:bodyPr/>
        <a:lstStyle/>
        <a:p>
          <a:endParaRPr lang="en-GB"/>
        </a:p>
      </dgm:t>
    </dgm:pt>
    <dgm:pt modelId="{60D4821A-A102-DD40-944B-45BD6F2C0E97}" type="sibTrans" cxnId="{56005E59-D030-A041-ADF1-F8030023D149}">
      <dgm:prSet/>
      <dgm:spPr/>
      <dgm:t>
        <a:bodyPr/>
        <a:lstStyle/>
        <a:p>
          <a:endParaRPr lang="en-GB"/>
        </a:p>
      </dgm:t>
    </dgm:pt>
    <dgm:pt modelId="{3DC8F5E2-C38A-F144-A841-DD8571CC05DB}">
      <dgm:prSet phldrT="[Text]"/>
      <dgm:spPr/>
      <dgm:t>
        <a:bodyPr/>
        <a:lstStyle/>
        <a:p>
          <a:r>
            <a:rPr lang="en-GB" dirty="0"/>
            <a:t>Security</a:t>
          </a:r>
        </a:p>
      </dgm:t>
    </dgm:pt>
    <dgm:pt modelId="{652C2579-8F45-B645-8697-B921E3DB16A4}" type="parTrans" cxnId="{90A253CD-1846-DF4E-93D4-F0F02B76E05F}">
      <dgm:prSet/>
      <dgm:spPr/>
      <dgm:t>
        <a:bodyPr/>
        <a:lstStyle/>
        <a:p>
          <a:endParaRPr lang="en-GB"/>
        </a:p>
      </dgm:t>
    </dgm:pt>
    <dgm:pt modelId="{196456CD-79D4-3948-A556-94724FFDAD17}" type="sibTrans" cxnId="{90A253CD-1846-DF4E-93D4-F0F02B76E05F}">
      <dgm:prSet/>
      <dgm:spPr/>
      <dgm:t>
        <a:bodyPr/>
        <a:lstStyle/>
        <a:p>
          <a:endParaRPr lang="en-GB"/>
        </a:p>
      </dgm:t>
    </dgm:pt>
    <dgm:pt modelId="{48B4737E-B669-8742-A696-91FC95C29824}">
      <dgm:prSet phldrT="[Text]"/>
      <dgm:spPr/>
      <dgm:t>
        <a:bodyPr/>
        <a:lstStyle/>
        <a:p>
          <a:r>
            <a:rPr lang="en-GB" dirty="0"/>
            <a:t>Performance</a:t>
          </a:r>
        </a:p>
      </dgm:t>
    </dgm:pt>
    <dgm:pt modelId="{A61662CD-C4C3-AD45-A8FB-750FB03F2CE1}" type="parTrans" cxnId="{424AC7AF-59EA-E84F-84AB-BD13C48BA316}">
      <dgm:prSet/>
      <dgm:spPr/>
      <dgm:t>
        <a:bodyPr/>
        <a:lstStyle/>
        <a:p>
          <a:endParaRPr lang="en-GB"/>
        </a:p>
      </dgm:t>
    </dgm:pt>
    <dgm:pt modelId="{688B48E1-70B7-1A44-97D0-642BC50155F9}" type="sibTrans" cxnId="{424AC7AF-59EA-E84F-84AB-BD13C48BA316}">
      <dgm:prSet/>
      <dgm:spPr/>
      <dgm:t>
        <a:bodyPr/>
        <a:lstStyle/>
        <a:p>
          <a:endParaRPr lang="en-GB"/>
        </a:p>
      </dgm:t>
    </dgm:pt>
    <dgm:pt modelId="{5DBB40AE-F10A-204F-B42F-F639E793B8B9}">
      <dgm:prSet phldrT="[Text]"/>
      <dgm:spPr/>
      <dgm:t>
        <a:bodyPr/>
        <a:lstStyle/>
        <a:p>
          <a:r>
            <a:rPr lang="en-GB" dirty="0"/>
            <a:t>Code Convention</a:t>
          </a:r>
        </a:p>
      </dgm:t>
    </dgm:pt>
    <dgm:pt modelId="{46153130-F30E-5B46-BF0F-0C1F2F87CE4C}" type="parTrans" cxnId="{217CC0E1-9AE6-E646-81F2-D02A3C213442}">
      <dgm:prSet/>
      <dgm:spPr/>
      <dgm:t>
        <a:bodyPr/>
        <a:lstStyle/>
        <a:p>
          <a:endParaRPr lang="en-GB"/>
        </a:p>
      </dgm:t>
    </dgm:pt>
    <dgm:pt modelId="{B7DD3074-DAF7-0E49-BA32-F9DE809F2A99}" type="sibTrans" cxnId="{217CC0E1-9AE6-E646-81F2-D02A3C213442}">
      <dgm:prSet/>
      <dgm:spPr/>
      <dgm:t>
        <a:bodyPr/>
        <a:lstStyle/>
        <a:p>
          <a:endParaRPr lang="en-GB"/>
        </a:p>
      </dgm:t>
    </dgm:pt>
    <dgm:pt modelId="{5C0876C1-2E67-474D-BBE2-DD260482B00D}">
      <dgm:prSet phldrT="[Text]"/>
      <dgm:spPr/>
      <dgm:t>
        <a:bodyPr/>
        <a:lstStyle/>
        <a:p>
          <a:r>
            <a:rPr lang="en-GB" dirty="0"/>
            <a:t>Naming Convention</a:t>
          </a:r>
        </a:p>
      </dgm:t>
    </dgm:pt>
    <dgm:pt modelId="{3C18058F-A5D6-454D-A754-B7970B49652B}" type="parTrans" cxnId="{FE37D161-FD85-1B42-A168-5ECE0DA5A215}">
      <dgm:prSet/>
      <dgm:spPr/>
      <dgm:t>
        <a:bodyPr/>
        <a:lstStyle/>
        <a:p>
          <a:endParaRPr lang="en-GB"/>
        </a:p>
      </dgm:t>
    </dgm:pt>
    <dgm:pt modelId="{0475995B-EFC6-F44F-A2FB-72C097C09C5A}" type="sibTrans" cxnId="{FE37D161-FD85-1B42-A168-5ECE0DA5A215}">
      <dgm:prSet/>
      <dgm:spPr/>
      <dgm:t>
        <a:bodyPr/>
        <a:lstStyle/>
        <a:p>
          <a:endParaRPr lang="en-GB"/>
        </a:p>
      </dgm:t>
    </dgm:pt>
    <dgm:pt modelId="{736674A5-2D09-9F45-99E9-566985E21B33}">
      <dgm:prSet phldrT="[Text]"/>
      <dgm:spPr/>
      <dgm:t>
        <a:bodyPr/>
        <a:lstStyle/>
        <a:p>
          <a:r>
            <a:rPr lang="en-GB" dirty="0"/>
            <a:t>Reusability</a:t>
          </a:r>
        </a:p>
      </dgm:t>
    </dgm:pt>
    <dgm:pt modelId="{227D2985-998C-2C4E-993D-DB8574AFCDEC}" type="parTrans" cxnId="{17438FA4-ED23-4040-988A-E66FE8CDAE4A}">
      <dgm:prSet/>
      <dgm:spPr/>
      <dgm:t>
        <a:bodyPr/>
        <a:lstStyle/>
        <a:p>
          <a:endParaRPr lang="en-GB"/>
        </a:p>
      </dgm:t>
    </dgm:pt>
    <dgm:pt modelId="{7DC35FD8-2F80-BD49-8F63-60FEC1CF010E}" type="sibTrans" cxnId="{17438FA4-ED23-4040-988A-E66FE8CDAE4A}">
      <dgm:prSet/>
      <dgm:spPr/>
      <dgm:t>
        <a:bodyPr/>
        <a:lstStyle/>
        <a:p>
          <a:endParaRPr lang="en-GB"/>
        </a:p>
      </dgm:t>
    </dgm:pt>
    <dgm:pt modelId="{4B7A1667-20AF-6544-84CF-09FD6AB1F662}" type="pres">
      <dgm:prSet presAssocID="{2F0C267E-2B2C-6345-865F-32E92CB33EE9}" presName="Name0" presStyleCnt="0">
        <dgm:presLayoutVars>
          <dgm:dir/>
          <dgm:animLvl val="lvl"/>
          <dgm:resizeHandles val="exact"/>
        </dgm:presLayoutVars>
      </dgm:prSet>
      <dgm:spPr/>
    </dgm:pt>
    <dgm:pt modelId="{10D108B4-06D7-824C-B1F1-477F1AEA674D}" type="pres">
      <dgm:prSet presAssocID="{4F2D664F-6701-C540-9F34-61CAC7B3C3BE}" presName="parTxOnly" presStyleLbl="node1" presStyleIdx="0" presStyleCnt="6">
        <dgm:presLayoutVars>
          <dgm:chMax val="0"/>
          <dgm:chPref val="0"/>
          <dgm:bulletEnabled val="1"/>
        </dgm:presLayoutVars>
      </dgm:prSet>
      <dgm:spPr/>
      <dgm:t>
        <a:bodyPr/>
        <a:lstStyle/>
        <a:p>
          <a:endParaRPr lang="en-US"/>
        </a:p>
      </dgm:t>
    </dgm:pt>
    <dgm:pt modelId="{ADD60D82-5173-9440-88E9-0DBE8DD68F7F}" type="pres">
      <dgm:prSet presAssocID="{60D4821A-A102-DD40-944B-45BD6F2C0E97}" presName="parTxOnlySpace" presStyleCnt="0"/>
      <dgm:spPr/>
    </dgm:pt>
    <dgm:pt modelId="{AF75DE64-604E-7F4C-9371-096A610D4942}" type="pres">
      <dgm:prSet presAssocID="{3DC8F5E2-C38A-F144-A841-DD8571CC05DB}" presName="parTxOnly" presStyleLbl="node1" presStyleIdx="1" presStyleCnt="6">
        <dgm:presLayoutVars>
          <dgm:chMax val="0"/>
          <dgm:chPref val="0"/>
          <dgm:bulletEnabled val="1"/>
        </dgm:presLayoutVars>
      </dgm:prSet>
      <dgm:spPr/>
      <dgm:t>
        <a:bodyPr/>
        <a:lstStyle/>
        <a:p>
          <a:endParaRPr lang="en-US"/>
        </a:p>
      </dgm:t>
    </dgm:pt>
    <dgm:pt modelId="{A6A8D2E4-BA58-3846-A461-B6C319DB2942}" type="pres">
      <dgm:prSet presAssocID="{196456CD-79D4-3948-A556-94724FFDAD17}" presName="parTxOnlySpace" presStyleCnt="0"/>
      <dgm:spPr/>
    </dgm:pt>
    <dgm:pt modelId="{A3B8825C-FEAA-714C-A4DB-12BA0AEBEA5D}" type="pres">
      <dgm:prSet presAssocID="{48B4737E-B669-8742-A696-91FC95C29824}" presName="parTxOnly" presStyleLbl="node1" presStyleIdx="2" presStyleCnt="6">
        <dgm:presLayoutVars>
          <dgm:chMax val="0"/>
          <dgm:chPref val="0"/>
          <dgm:bulletEnabled val="1"/>
        </dgm:presLayoutVars>
      </dgm:prSet>
      <dgm:spPr/>
      <dgm:t>
        <a:bodyPr/>
        <a:lstStyle/>
        <a:p>
          <a:endParaRPr lang="en-US"/>
        </a:p>
      </dgm:t>
    </dgm:pt>
    <dgm:pt modelId="{56F521D2-EA65-0B45-9183-795D8AD28145}" type="pres">
      <dgm:prSet presAssocID="{688B48E1-70B7-1A44-97D0-642BC50155F9}" presName="parTxOnlySpace" presStyleCnt="0"/>
      <dgm:spPr/>
    </dgm:pt>
    <dgm:pt modelId="{28D90475-91EC-C743-93DA-925EEBC753C3}" type="pres">
      <dgm:prSet presAssocID="{5DBB40AE-F10A-204F-B42F-F639E793B8B9}" presName="parTxOnly" presStyleLbl="node1" presStyleIdx="3" presStyleCnt="6">
        <dgm:presLayoutVars>
          <dgm:chMax val="0"/>
          <dgm:chPref val="0"/>
          <dgm:bulletEnabled val="1"/>
        </dgm:presLayoutVars>
      </dgm:prSet>
      <dgm:spPr/>
      <dgm:t>
        <a:bodyPr/>
        <a:lstStyle/>
        <a:p>
          <a:endParaRPr lang="en-US"/>
        </a:p>
      </dgm:t>
    </dgm:pt>
    <dgm:pt modelId="{30E5094E-44C7-114F-A3C5-9BBDA96570F6}" type="pres">
      <dgm:prSet presAssocID="{B7DD3074-DAF7-0E49-BA32-F9DE809F2A99}" presName="parTxOnlySpace" presStyleCnt="0"/>
      <dgm:spPr/>
    </dgm:pt>
    <dgm:pt modelId="{297660BD-1C70-F24F-B5DD-DA540AF13314}" type="pres">
      <dgm:prSet presAssocID="{5C0876C1-2E67-474D-BBE2-DD260482B00D}" presName="parTxOnly" presStyleLbl="node1" presStyleIdx="4" presStyleCnt="6">
        <dgm:presLayoutVars>
          <dgm:chMax val="0"/>
          <dgm:chPref val="0"/>
          <dgm:bulletEnabled val="1"/>
        </dgm:presLayoutVars>
      </dgm:prSet>
      <dgm:spPr/>
      <dgm:t>
        <a:bodyPr/>
        <a:lstStyle/>
        <a:p>
          <a:endParaRPr lang="en-US"/>
        </a:p>
      </dgm:t>
    </dgm:pt>
    <dgm:pt modelId="{4CE9C592-1942-CB4D-9393-F54F52FD053B}" type="pres">
      <dgm:prSet presAssocID="{0475995B-EFC6-F44F-A2FB-72C097C09C5A}" presName="parTxOnlySpace" presStyleCnt="0"/>
      <dgm:spPr/>
    </dgm:pt>
    <dgm:pt modelId="{B2D250AD-1FBB-0C49-90A5-F8348F9C0DD4}" type="pres">
      <dgm:prSet presAssocID="{736674A5-2D09-9F45-99E9-566985E21B33}" presName="parTxOnly" presStyleLbl="node1" presStyleIdx="5" presStyleCnt="6">
        <dgm:presLayoutVars>
          <dgm:chMax val="0"/>
          <dgm:chPref val="0"/>
          <dgm:bulletEnabled val="1"/>
        </dgm:presLayoutVars>
      </dgm:prSet>
      <dgm:spPr/>
      <dgm:t>
        <a:bodyPr/>
        <a:lstStyle/>
        <a:p>
          <a:endParaRPr lang="en-US"/>
        </a:p>
      </dgm:t>
    </dgm:pt>
  </dgm:ptLst>
  <dgm:cxnLst>
    <dgm:cxn modelId="{17438FA4-ED23-4040-988A-E66FE8CDAE4A}" srcId="{2F0C267E-2B2C-6345-865F-32E92CB33EE9}" destId="{736674A5-2D09-9F45-99E9-566985E21B33}" srcOrd="5" destOrd="0" parTransId="{227D2985-998C-2C4E-993D-DB8574AFCDEC}" sibTransId="{7DC35FD8-2F80-BD49-8F63-60FEC1CF010E}"/>
    <dgm:cxn modelId="{90A253CD-1846-DF4E-93D4-F0F02B76E05F}" srcId="{2F0C267E-2B2C-6345-865F-32E92CB33EE9}" destId="{3DC8F5E2-C38A-F144-A841-DD8571CC05DB}" srcOrd="1" destOrd="0" parTransId="{652C2579-8F45-B645-8697-B921E3DB16A4}" sibTransId="{196456CD-79D4-3948-A556-94724FFDAD17}"/>
    <dgm:cxn modelId="{A2D7F31C-A4C9-0142-A925-ABE15EC0D81F}" type="presOf" srcId="{4F2D664F-6701-C540-9F34-61CAC7B3C3BE}" destId="{10D108B4-06D7-824C-B1F1-477F1AEA674D}" srcOrd="0" destOrd="0" presId="urn:microsoft.com/office/officeart/2005/8/layout/chevron1"/>
    <dgm:cxn modelId="{FE37D161-FD85-1B42-A168-5ECE0DA5A215}" srcId="{2F0C267E-2B2C-6345-865F-32E92CB33EE9}" destId="{5C0876C1-2E67-474D-BBE2-DD260482B00D}" srcOrd="4" destOrd="0" parTransId="{3C18058F-A5D6-454D-A754-B7970B49652B}" sibTransId="{0475995B-EFC6-F44F-A2FB-72C097C09C5A}"/>
    <dgm:cxn modelId="{424AC7AF-59EA-E84F-84AB-BD13C48BA316}" srcId="{2F0C267E-2B2C-6345-865F-32E92CB33EE9}" destId="{48B4737E-B669-8742-A696-91FC95C29824}" srcOrd="2" destOrd="0" parTransId="{A61662CD-C4C3-AD45-A8FB-750FB03F2CE1}" sibTransId="{688B48E1-70B7-1A44-97D0-642BC50155F9}"/>
    <dgm:cxn modelId="{1EFE7EBC-F01B-B040-A9C6-90AAF86AADDD}" type="presOf" srcId="{48B4737E-B669-8742-A696-91FC95C29824}" destId="{A3B8825C-FEAA-714C-A4DB-12BA0AEBEA5D}" srcOrd="0" destOrd="0" presId="urn:microsoft.com/office/officeart/2005/8/layout/chevron1"/>
    <dgm:cxn modelId="{EA1C54EB-9BEF-4A41-B3E7-0C068ADC2225}" type="presOf" srcId="{736674A5-2D09-9F45-99E9-566985E21B33}" destId="{B2D250AD-1FBB-0C49-90A5-F8348F9C0DD4}" srcOrd="0" destOrd="0" presId="urn:microsoft.com/office/officeart/2005/8/layout/chevron1"/>
    <dgm:cxn modelId="{A2B26783-97F1-8B4C-AA41-03638EE748B0}" type="presOf" srcId="{2F0C267E-2B2C-6345-865F-32E92CB33EE9}" destId="{4B7A1667-20AF-6544-84CF-09FD6AB1F662}" srcOrd="0" destOrd="0" presId="urn:microsoft.com/office/officeart/2005/8/layout/chevron1"/>
    <dgm:cxn modelId="{217CC0E1-9AE6-E646-81F2-D02A3C213442}" srcId="{2F0C267E-2B2C-6345-865F-32E92CB33EE9}" destId="{5DBB40AE-F10A-204F-B42F-F639E793B8B9}" srcOrd="3" destOrd="0" parTransId="{46153130-F30E-5B46-BF0F-0C1F2F87CE4C}" sibTransId="{B7DD3074-DAF7-0E49-BA32-F9DE809F2A99}"/>
    <dgm:cxn modelId="{56005E59-D030-A041-ADF1-F8030023D149}" srcId="{2F0C267E-2B2C-6345-865F-32E92CB33EE9}" destId="{4F2D664F-6701-C540-9F34-61CAC7B3C3BE}" srcOrd="0" destOrd="0" parTransId="{B6BC976F-253F-BC49-8AF5-B466F2C68687}" sibTransId="{60D4821A-A102-DD40-944B-45BD6F2C0E97}"/>
    <dgm:cxn modelId="{45250FD1-28C1-D94F-AD82-4020E73CA388}" type="presOf" srcId="{5C0876C1-2E67-474D-BBE2-DD260482B00D}" destId="{297660BD-1C70-F24F-B5DD-DA540AF13314}" srcOrd="0" destOrd="0" presId="urn:microsoft.com/office/officeart/2005/8/layout/chevron1"/>
    <dgm:cxn modelId="{98666EA1-C775-4444-B4C5-C062BC09C074}" type="presOf" srcId="{5DBB40AE-F10A-204F-B42F-F639E793B8B9}" destId="{28D90475-91EC-C743-93DA-925EEBC753C3}" srcOrd="0" destOrd="0" presId="urn:microsoft.com/office/officeart/2005/8/layout/chevron1"/>
    <dgm:cxn modelId="{F85619E0-4C79-8240-9B88-93FAB882D8F0}" type="presOf" srcId="{3DC8F5E2-C38A-F144-A841-DD8571CC05DB}" destId="{AF75DE64-604E-7F4C-9371-096A610D4942}" srcOrd="0" destOrd="0" presId="urn:microsoft.com/office/officeart/2005/8/layout/chevron1"/>
    <dgm:cxn modelId="{3BFDA26C-A9F4-3649-8355-362677C5490A}" type="presParOf" srcId="{4B7A1667-20AF-6544-84CF-09FD6AB1F662}" destId="{10D108B4-06D7-824C-B1F1-477F1AEA674D}" srcOrd="0" destOrd="0" presId="urn:microsoft.com/office/officeart/2005/8/layout/chevron1"/>
    <dgm:cxn modelId="{AEE7F0EA-C33F-D44B-AB1C-3CFC3680353F}" type="presParOf" srcId="{4B7A1667-20AF-6544-84CF-09FD6AB1F662}" destId="{ADD60D82-5173-9440-88E9-0DBE8DD68F7F}" srcOrd="1" destOrd="0" presId="urn:microsoft.com/office/officeart/2005/8/layout/chevron1"/>
    <dgm:cxn modelId="{4D8FE64B-2623-4A46-88C3-409837C79042}" type="presParOf" srcId="{4B7A1667-20AF-6544-84CF-09FD6AB1F662}" destId="{AF75DE64-604E-7F4C-9371-096A610D4942}" srcOrd="2" destOrd="0" presId="urn:microsoft.com/office/officeart/2005/8/layout/chevron1"/>
    <dgm:cxn modelId="{8F49D8C4-A0AF-784F-AC88-ACE0E00E9DD9}" type="presParOf" srcId="{4B7A1667-20AF-6544-84CF-09FD6AB1F662}" destId="{A6A8D2E4-BA58-3846-A461-B6C319DB2942}" srcOrd="3" destOrd="0" presId="urn:microsoft.com/office/officeart/2005/8/layout/chevron1"/>
    <dgm:cxn modelId="{2C37AAE5-51F8-6B4F-9CE4-6E740C91DE04}" type="presParOf" srcId="{4B7A1667-20AF-6544-84CF-09FD6AB1F662}" destId="{A3B8825C-FEAA-714C-A4DB-12BA0AEBEA5D}" srcOrd="4" destOrd="0" presId="urn:microsoft.com/office/officeart/2005/8/layout/chevron1"/>
    <dgm:cxn modelId="{F916B0D1-6A80-EA45-BFDF-C8E9EE1ECA18}" type="presParOf" srcId="{4B7A1667-20AF-6544-84CF-09FD6AB1F662}" destId="{56F521D2-EA65-0B45-9183-795D8AD28145}" srcOrd="5" destOrd="0" presId="urn:microsoft.com/office/officeart/2005/8/layout/chevron1"/>
    <dgm:cxn modelId="{952EC809-552D-CF4A-A812-A9BB9E3047F4}" type="presParOf" srcId="{4B7A1667-20AF-6544-84CF-09FD6AB1F662}" destId="{28D90475-91EC-C743-93DA-925EEBC753C3}" srcOrd="6" destOrd="0" presId="urn:microsoft.com/office/officeart/2005/8/layout/chevron1"/>
    <dgm:cxn modelId="{E67E7F91-269B-6947-8BE0-FB3582329248}" type="presParOf" srcId="{4B7A1667-20AF-6544-84CF-09FD6AB1F662}" destId="{30E5094E-44C7-114F-A3C5-9BBDA96570F6}" srcOrd="7" destOrd="0" presId="urn:microsoft.com/office/officeart/2005/8/layout/chevron1"/>
    <dgm:cxn modelId="{6CC5A54D-1D96-8549-9607-CD71C8848544}" type="presParOf" srcId="{4B7A1667-20AF-6544-84CF-09FD6AB1F662}" destId="{297660BD-1C70-F24F-B5DD-DA540AF13314}" srcOrd="8" destOrd="0" presId="urn:microsoft.com/office/officeart/2005/8/layout/chevron1"/>
    <dgm:cxn modelId="{37A38CB5-2960-FF48-AF20-DC9AA17C5EE2}" type="presParOf" srcId="{4B7A1667-20AF-6544-84CF-09FD6AB1F662}" destId="{4CE9C592-1942-CB4D-9393-F54F52FD053B}" srcOrd="9" destOrd="0" presId="urn:microsoft.com/office/officeart/2005/8/layout/chevron1"/>
    <dgm:cxn modelId="{934510B0-AB52-244E-9BA8-946AD9C240BC}" type="presParOf" srcId="{4B7A1667-20AF-6544-84CF-09FD6AB1F662}" destId="{B2D250AD-1FBB-0C49-90A5-F8348F9C0DD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B1BEC3C0-6188-EC49-A514-C0436B53070B}">
      <dgm:prSet phldrT="[Text]"/>
      <dgm:spPr/>
      <dgm:t>
        <a:bodyPr/>
        <a:lstStyle/>
        <a:p>
          <a:r>
            <a:rPr lang="en-US" b="1" i="0" dirty="0">
              <a:latin typeface="Helvetica Neue Condensed" charset="0"/>
              <a:ea typeface="Helvetica Neue Condensed" charset="0"/>
              <a:cs typeface="Helvetica Neue Condensed" charset="0"/>
            </a:rPr>
            <a:t>Findings</a:t>
          </a: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00241FED-D668-6A4F-9E1F-005F9A7ACEC9}">
      <dgm:prSet phldrT="[Text]" custT="1"/>
      <dgm:spPr/>
      <dgm:t>
        <a:bodyPr/>
        <a:lstStyle/>
        <a:p>
          <a:r>
            <a:rPr lang="en-US" sz="2000" b="0" i="0" dirty="0">
              <a:solidFill>
                <a:srgbClr val="367C2B"/>
              </a:solidFill>
              <a:latin typeface="Helvetica Neue Medium" charset="0"/>
              <a:ea typeface="Helvetica Neue Medium" charset="0"/>
              <a:cs typeface="Helvetica Neue Medium" charset="0"/>
            </a:rPr>
            <a:t>Unit Testing</a:t>
          </a: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dgm:spPr/>
      <dgm:t>
        <a:bodyPr/>
        <a:lstStyle/>
        <a:p>
          <a:r>
            <a:rPr lang="en-US" b="1" i="0" dirty="0">
              <a:latin typeface="Helvetica Neue Condensed" charset="0"/>
              <a:ea typeface="Helvetica Neue Condensed" charset="0"/>
              <a:cs typeface="Helvetica Neue Condensed" charset="0"/>
            </a:rPr>
            <a:t>Difficulties</a:t>
          </a: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B0CDF6B8-551D-4641-81D6-38BDD16E9F10}">
      <dgm:prSet custT="1"/>
      <dgm:spPr/>
      <dgm:t>
        <a:bodyPr/>
        <a:lstStyle/>
        <a:p>
          <a:r>
            <a:rPr lang="en-US" sz="2000" b="0" i="0" dirty="0">
              <a:solidFill>
                <a:srgbClr val="367C2B"/>
              </a:solidFill>
              <a:latin typeface="Helvetica Neue Medium" charset="0"/>
              <a:ea typeface="Helvetica Neue Medium" charset="0"/>
              <a:cs typeface="Helvetica Neue Medium" charset="0"/>
            </a:rPr>
            <a:t>Environment</a:t>
          </a: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D8BABC63-B07F-D448-A09A-6C5EA8E56BC8}">
      <dgm:prSet phldrT="[Text]" custT="1"/>
      <dgm:spPr/>
      <dgm:t>
        <a:bodyPr/>
        <a:lstStyle/>
        <a:p>
          <a:r>
            <a:rPr lang="en-US" sz="2000" b="0" i="0" dirty="0">
              <a:solidFill>
                <a:srgbClr val="367C2B"/>
              </a:solidFill>
              <a:latin typeface="Helvetica Neue Medium" charset="0"/>
              <a:ea typeface="Helvetica Neue Medium" charset="0"/>
              <a:cs typeface="Helvetica Neue Medium" charset="0"/>
            </a:rPr>
            <a:t>Pair programming</a:t>
          </a:r>
        </a:p>
      </dgm:t>
    </dgm:pt>
    <dgm:pt modelId="{050ECC05-F392-6F48-A174-4BBD570EA054}" type="parTrans" cxnId="{33308D33-4445-984F-95DE-73EDAB114544}">
      <dgm:prSet/>
      <dgm:spPr/>
      <dgm:t>
        <a:bodyPr/>
        <a:lstStyle/>
        <a:p>
          <a:endParaRPr lang="en-GB"/>
        </a:p>
      </dgm:t>
    </dgm:pt>
    <dgm:pt modelId="{8D6E714E-C63F-EF46-A613-08FCF03BED31}" type="sibTrans" cxnId="{33308D33-4445-984F-95DE-73EDAB114544}">
      <dgm:prSet/>
      <dgm:spPr/>
      <dgm:t>
        <a:bodyPr/>
        <a:lstStyle/>
        <a:p>
          <a:endParaRPr lang="en-GB"/>
        </a:p>
      </dgm:t>
    </dgm:pt>
    <dgm:pt modelId="{9BF5E4CD-C6E7-1D43-BB97-F17D30849171}">
      <dgm:prSet custT="1"/>
      <dgm:spPr/>
      <dgm:t>
        <a:bodyPr/>
        <a:lstStyle/>
        <a:p>
          <a:r>
            <a:rPr lang="en-US" sz="2000" b="0" i="0" dirty="0">
              <a:solidFill>
                <a:srgbClr val="367C2B"/>
              </a:solidFill>
              <a:latin typeface="Helvetica Neue Medium" charset="0"/>
              <a:ea typeface="Helvetica Neue Medium" charset="0"/>
              <a:cs typeface="Helvetica Neue Medium" charset="0"/>
            </a:rPr>
            <a:t>Time </a:t>
          </a:r>
        </a:p>
      </dgm:t>
    </dgm:pt>
    <dgm:pt modelId="{4B19A84B-CEBD-D945-9D1F-2EF1E5AB5D48}" type="parTrans" cxnId="{6889F274-BFB4-4B4B-8AF8-35ED2C05E762}">
      <dgm:prSet/>
      <dgm:spPr/>
      <dgm:t>
        <a:bodyPr/>
        <a:lstStyle/>
        <a:p>
          <a:endParaRPr lang="en-GB"/>
        </a:p>
      </dgm:t>
    </dgm:pt>
    <dgm:pt modelId="{3F828F0D-3460-4147-A365-896340C5D08D}" type="sibTrans" cxnId="{6889F274-BFB4-4B4B-8AF8-35ED2C05E762}">
      <dgm:prSet/>
      <dgm:spPr/>
      <dgm:t>
        <a:bodyPr/>
        <a:lstStyle/>
        <a:p>
          <a:endParaRPr lang="en-GB"/>
        </a:p>
      </dgm:t>
    </dgm:pt>
    <dgm:pt modelId="{64E529DB-A7CD-AE48-9CC8-69662FCA8125}">
      <dgm:prSet custT="1"/>
      <dgm:spPr/>
      <dgm:t>
        <a:bodyPr/>
        <a:lstStyle/>
        <a:p>
          <a:r>
            <a:rPr lang="en-US" sz="2000" b="0" i="0" dirty="0">
              <a:solidFill>
                <a:srgbClr val="367C2B"/>
              </a:solidFill>
              <a:latin typeface="Helvetica Neue Medium" charset="0"/>
              <a:ea typeface="Helvetica Neue Medium" charset="0"/>
              <a:cs typeface="Helvetica Neue Medium" charset="0"/>
            </a:rPr>
            <a:t>Domain knowledge</a:t>
          </a:r>
        </a:p>
      </dgm:t>
    </dgm:pt>
    <dgm:pt modelId="{FCD74E61-D798-D54B-A004-95C0562D2BC9}" type="parTrans" cxnId="{B61C5787-443A-A549-99D5-BEB500C516DC}">
      <dgm:prSet/>
      <dgm:spPr/>
      <dgm:t>
        <a:bodyPr/>
        <a:lstStyle/>
        <a:p>
          <a:endParaRPr lang="en-GB"/>
        </a:p>
      </dgm:t>
    </dgm:pt>
    <dgm:pt modelId="{CDDB4544-0A92-034B-9B61-D70FEDFC0947}" type="sibTrans" cxnId="{B61C5787-443A-A549-99D5-BEB500C516DC}">
      <dgm:prSet/>
      <dgm:spPr/>
      <dgm:t>
        <a:bodyPr/>
        <a:lstStyle/>
        <a:p>
          <a:endParaRPr lang="en-GB"/>
        </a:p>
      </dgm:t>
    </dgm:pt>
    <dgm:pt modelId="{EF9E0A7C-3D82-F440-9F62-1EE64C9F1034}">
      <dgm:prSet phldrT="[Text]" custT="1"/>
      <dgm:spPr/>
      <dgm:t>
        <a:bodyPr/>
        <a:lstStyle/>
        <a:p>
          <a:r>
            <a:rPr lang="en-US" sz="2000" b="0" i="0" dirty="0">
              <a:solidFill>
                <a:srgbClr val="367C2B"/>
              </a:solidFill>
              <a:latin typeface="Helvetica Neue Medium" charset="0"/>
              <a:ea typeface="Helvetica Neue Medium" charset="0"/>
              <a:cs typeface="Helvetica Neue Medium" charset="0"/>
            </a:rPr>
            <a:t>80 % Success cases</a:t>
          </a:r>
        </a:p>
      </dgm:t>
    </dgm:pt>
    <dgm:pt modelId="{2CFD9875-7070-C74D-A9A0-678655E73A35}" type="parTrans" cxnId="{A6B30BDD-BBF3-1645-8A29-7EFEA668C18C}">
      <dgm:prSet/>
      <dgm:spPr/>
    </dgm:pt>
    <dgm:pt modelId="{915F9FC8-9EEE-BD44-9036-4C8577C039A4}" type="sibTrans" cxnId="{A6B30BDD-BBF3-1645-8A29-7EFEA668C18C}">
      <dgm:prSet/>
      <dgm:spPr/>
    </dgm:pt>
    <dgm:pt modelId="{94707D14-1786-D84A-B21C-FE3FF9D7E3C7}" type="pres">
      <dgm:prSet presAssocID="{CA013033-26F4-1F4C-87A7-A214D19EA6B6}" presName="Name0" presStyleCnt="0">
        <dgm:presLayoutVars>
          <dgm:dir/>
          <dgm:animLvl val="lvl"/>
          <dgm:resizeHandles val="exact"/>
        </dgm:presLayoutVars>
      </dgm:prSet>
      <dgm:spPr/>
      <dgm:t>
        <a:bodyPr/>
        <a:lstStyle/>
        <a:p>
          <a:endParaRPr lang="en-US"/>
        </a:p>
      </dgm:t>
    </dgm:pt>
    <dgm:pt modelId="{99CC2B53-E9A7-1D4D-A689-A8B4B8C14CC1}" type="pres">
      <dgm:prSet presAssocID="{B1BEC3C0-6188-EC49-A514-C0436B53070B}" presName="composite" presStyleCnt="0"/>
      <dgm:spPr/>
    </dgm:pt>
    <dgm:pt modelId="{7DFCBA19-CB96-6047-95E3-6C1EFF9FE1B0}" type="pres">
      <dgm:prSet presAssocID="{B1BEC3C0-6188-EC49-A514-C0436B53070B}" presName="parTx" presStyleLbl="alignNode1" presStyleIdx="0" presStyleCnt="2">
        <dgm:presLayoutVars>
          <dgm:chMax val="0"/>
          <dgm:chPref val="0"/>
          <dgm:bulletEnabled val="1"/>
        </dgm:presLayoutVars>
      </dgm:prSet>
      <dgm:spPr/>
      <dgm:t>
        <a:bodyPr/>
        <a:lstStyle/>
        <a:p>
          <a:endParaRPr lang="en-US"/>
        </a:p>
      </dgm:t>
    </dgm:pt>
    <dgm:pt modelId="{075D174B-272E-0C48-B06A-48642EF3C6C8}" type="pres">
      <dgm:prSet presAssocID="{B1BEC3C0-6188-EC49-A514-C0436B53070B}" presName="desTx" presStyleLbl="alignAccFollowNode1" presStyleIdx="0" presStyleCnt="2">
        <dgm:presLayoutVars>
          <dgm:bulletEnabled val="1"/>
        </dgm:presLayoutVars>
      </dgm:prSet>
      <dgm:spPr/>
      <dgm:t>
        <a:bodyPr/>
        <a:lstStyle/>
        <a:p>
          <a:endParaRPr lang="en-US"/>
        </a:p>
      </dgm:t>
    </dgm:pt>
    <dgm:pt modelId="{7ED85295-425E-104C-84A0-1811D73AC067}" type="pres">
      <dgm:prSet presAssocID="{ED09C87C-65E9-4B4B-8843-C333C9D88EE1}" presName="space" presStyleCnt="0"/>
      <dgm:spPr/>
    </dgm:pt>
    <dgm:pt modelId="{76347BA3-01F3-DD4B-81EA-4682ED89BB39}" type="pres">
      <dgm:prSet presAssocID="{36216EF9-4AD4-C241-8049-ACCEA26CA152}" presName="composite" presStyleCnt="0"/>
      <dgm:spPr/>
    </dgm:pt>
    <dgm:pt modelId="{008C2130-CFDB-2044-8ADC-1C4FB6C53530}" type="pres">
      <dgm:prSet presAssocID="{36216EF9-4AD4-C241-8049-ACCEA26CA152}" presName="parTx" presStyleLbl="alignNode1" presStyleIdx="1" presStyleCnt="2">
        <dgm:presLayoutVars>
          <dgm:chMax val="0"/>
          <dgm:chPref val="0"/>
          <dgm:bulletEnabled val="1"/>
        </dgm:presLayoutVars>
      </dgm:prSet>
      <dgm:spPr/>
      <dgm:t>
        <a:bodyPr/>
        <a:lstStyle/>
        <a:p>
          <a:endParaRPr lang="en-US"/>
        </a:p>
      </dgm:t>
    </dgm:pt>
    <dgm:pt modelId="{5637CBF4-7A55-394D-93ED-13B6C022B9F0}" type="pres">
      <dgm:prSet presAssocID="{36216EF9-4AD4-C241-8049-ACCEA26CA152}" presName="desTx" presStyleLbl="alignAccFollowNode1" presStyleIdx="1" presStyleCnt="2">
        <dgm:presLayoutVars>
          <dgm:bulletEnabled val="1"/>
        </dgm:presLayoutVars>
      </dgm:prSet>
      <dgm:spPr/>
      <dgm:t>
        <a:bodyPr/>
        <a:lstStyle/>
        <a:p>
          <a:endParaRPr lang="en-US"/>
        </a:p>
      </dgm:t>
    </dgm:pt>
  </dgm:ptLst>
  <dgm:cxnLst>
    <dgm:cxn modelId="{372ED7D5-FE55-6F45-AC5F-3100CD0554E5}" srcId="{B1BEC3C0-6188-EC49-A514-C0436B53070B}" destId="{00241FED-D668-6A4F-9E1F-005F9A7ACEC9}" srcOrd="1" destOrd="0" parTransId="{4561CC1D-2A60-8740-86F6-EC0A839349A8}" sibTransId="{A1C148F8-57BB-7F44-A4C9-F42F3E19C4F0}"/>
    <dgm:cxn modelId="{591C24CA-2929-D64E-B5AF-B11FA763BCB8}" type="presOf" srcId="{B0CDF6B8-551D-4641-81D6-38BDD16E9F10}" destId="{5637CBF4-7A55-394D-93ED-13B6C022B9F0}" srcOrd="0" destOrd="0" presId="urn:microsoft.com/office/officeart/2005/8/layout/hList1"/>
    <dgm:cxn modelId="{06D3E461-6AD6-B44A-BB39-3326FAA53DE0}" type="presOf" srcId="{64E529DB-A7CD-AE48-9CC8-69662FCA8125}" destId="{5637CBF4-7A55-394D-93ED-13B6C022B9F0}" srcOrd="0" destOrd="2" presId="urn:microsoft.com/office/officeart/2005/8/layout/hList1"/>
    <dgm:cxn modelId="{954C992A-DED0-6842-BEA1-23D4AE843A53}" type="presOf" srcId="{B1BEC3C0-6188-EC49-A514-C0436B53070B}" destId="{7DFCBA19-CB96-6047-95E3-6C1EFF9FE1B0}" srcOrd="0" destOrd="0" presId="urn:microsoft.com/office/officeart/2005/8/layout/hList1"/>
    <dgm:cxn modelId="{0E1962B3-D79D-D441-818A-398C671499E3}" type="presOf" srcId="{9BF5E4CD-C6E7-1D43-BB97-F17D30849171}" destId="{5637CBF4-7A55-394D-93ED-13B6C022B9F0}" srcOrd="0" destOrd="1" presId="urn:microsoft.com/office/officeart/2005/8/layout/hList1"/>
    <dgm:cxn modelId="{A6B30BDD-BBF3-1645-8A29-7EFEA668C18C}" srcId="{B1BEC3C0-6188-EC49-A514-C0436B53070B}" destId="{EF9E0A7C-3D82-F440-9F62-1EE64C9F1034}" srcOrd="0" destOrd="0" parTransId="{2CFD9875-7070-C74D-A9A0-678655E73A35}" sibTransId="{915F9FC8-9EEE-BD44-9036-4C8577C039A4}"/>
    <dgm:cxn modelId="{46BE5752-D2D8-3B4A-9947-F6F36AEFF3E2}" srcId="{CA013033-26F4-1F4C-87A7-A214D19EA6B6}" destId="{36216EF9-4AD4-C241-8049-ACCEA26CA152}" srcOrd="1" destOrd="0" parTransId="{FBE38CB0-4827-F749-A773-A994DBDAAA42}" sibTransId="{385EE96B-D470-4A40-BD63-28EA6FE7F51C}"/>
    <dgm:cxn modelId="{33308D33-4445-984F-95DE-73EDAB114544}" srcId="{B1BEC3C0-6188-EC49-A514-C0436B53070B}" destId="{D8BABC63-B07F-D448-A09A-6C5EA8E56BC8}" srcOrd="2" destOrd="0" parTransId="{050ECC05-F392-6F48-A174-4BBD570EA054}" sibTransId="{8D6E714E-C63F-EF46-A613-08FCF03BED31}"/>
    <dgm:cxn modelId="{B612D0EE-6147-FE41-96F4-F16E363F0FE3}" type="presOf" srcId="{EF9E0A7C-3D82-F440-9F62-1EE64C9F1034}" destId="{075D174B-272E-0C48-B06A-48642EF3C6C8}" srcOrd="0" destOrd="0" presId="urn:microsoft.com/office/officeart/2005/8/layout/hList1"/>
    <dgm:cxn modelId="{4F08D519-8BA0-8247-AA50-AAF1E511F623}" type="presOf" srcId="{36216EF9-4AD4-C241-8049-ACCEA26CA152}" destId="{008C2130-CFDB-2044-8ADC-1C4FB6C53530}" srcOrd="0" destOrd="0" presId="urn:microsoft.com/office/officeart/2005/8/layout/hList1"/>
    <dgm:cxn modelId="{227EFEDD-8100-F44E-80DC-8A0FF05BF614}" srcId="{36216EF9-4AD4-C241-8049-ACCEA26CA152}" destId="{B0CDF6B8-551D-4641-81D6-38BDD16E9F10}" srcOrd="0" destOrd="0" parTransId="{25F58781-C9E6-BE4D-A576-584B85E97855}" sibTransId="{EF1F10C7-5C8B-6143-AC39-285E3EA17824}"/>
    <dgm:cxn modelId="{8217A239-AE06-2042-B048-07EA1AAA878D}" type="presOf" srcId="{00241FED-D668-6A4F-9E1F-005F9A7ACEC9}" destId="{075D174B-272E-0C48-B06A-48642EF3C6C8}" srcOrd="0" destOrd="1" presId="urn:microsoft.com/office/officeart/2005/8/layout/hList1"/>
    <dgm:cxn modelId="{4F133101-A5EC-2F4F-9033-C4CA2136F56D}" type="presOf" srcId="{D8BABC63-B07F-D448-A09A-6C5EA8E56BC8}" destId="{075D174B-272E-0C48-B06A-48642EF3C6C8}" srcOrd="0" destOrd="2" presId="urn:microsoft.com/office/officeart/2005/8/layout/hList1"/>
    <dgm:cxn modelId="{6889F274-BFB4-4B4B-8AF8-35ED2C05E762}" srcId="{36216EF9-4AD4-C241-8049-ACCEA26CA152}" destId="{9BF5E4CD-C6E7-1D43-BB97-F17D30849171}" srcOrd="1" destOrd="0" parTransId="{4B19A84B-CEBD-D945-9D1F-2EF1E5AB5D48}" sibTransId="{3F828F0D-3460-4147-A365-896340C5D08D}"/>
    <dgm:cxn modelId="{B61C5787-443A-A549-99D5-BEB500C516DC}" srcId="{36216EF9-4AD4-C241-8049-ACCEA26CA152}" destId="{64E529DB-A7CD-AE48-9CC8-69662FCA8125}" srcOrd="2" destOrd="0" parTransId="{FCD74E61-D798-D54B-A004-95C0562D2BC9}" sibTransId="{CDDB4544-0A92-034B-9B61-D70FEDFC0947}"/>
    <dgm:cxn modelId="{8932FC12-35B0-004A-8EF3-476583ED1E80}" srcId="{CA013033-26F4-1F4C-87A7-A214D19EA6B6}" destId="{B1BEC3C0-6188-EC49-A514-C0436B53070B}" srcOrd="0" destOrd="0" parTransId="{2609FA59-281E-E04B-8EC3-3157CE36694C}" sibTransId="{ED09C87C-65E9-4B4B-8843-C333C9D88EE1}"/>
    <dgm:cxn modelId="{0A32DD10-FB74-BD47-9FD4-DA043F0765CF}" type="presOf" srcId="{CA013033-26F4-1F4C-87A7-A214D19EA6B6}" destId="{94707D14-1786-D84A-B21C-FE3FF9D7E3C7}" srcOrd="0" destOrd="0" presId="urn:microsoft.com/office/officeart/2005/8/layout/hList1"/>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337013BC-0F3F-9941-BE5E-9DA4BCAFF1A7}" type="presParOf" srcId="{94707D14-1786-D84A-B21C-FE3FF9D7E3C7}" destId="{76347BA3-01F3-DD4B-81EA-4682ED89BB39}" srcOrd="2"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048DAD-E11A-0847-BE85-1FC0C6F392F2}"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E477D31D-F68B-674D-B29B-3975DE404614}">
      <dgm:prSet phldrT="[Text]"/>
      <dgm:spPr/>
      <dgm:t>
        <a:bodyPr/>
        <a:lstStyle/>
        <a:p>
          <a:r>
            <a:rPr lang="en-US" b="0" i="0" dirty="0">
              <a:latin typeface="Helvetica Neue Medium" charset="0"/>
              <a:ea typeface="Helvetica Neue Medium" charset="0"/>
              <a:cs typeface="Helvetica Neue Medium" charset="0"/>
            </a:rPr>
            <a:t>AGILE</a:t>
          </a:r>
        </a:p>
      </dgm:t>
    </dgm:pt>
    <dgm:pt modelId="{12963569-D4ED-0947-A186-64CB5E7024AF}" type="parTrans" cxnId="{D69A59DE-0F3B-F944-B1F2-C68167635892}">
      <dgm:prSet/>
      <dgm:spPr/>
      <dgm:t>
        <a:bodyPr/>
        <a:lstStyle/>
        <a:p>
          <a:endParaRPr lang="en-US">
            <a:latin typeface="Helvetica Neue" charset="0"/>
            <a:ea typeface="Helvetica Neue" charset="0"/>
            <a:cs typeface="Helvetica Neue" charset="0"/>
          </a:endParaRPr>
        </a:p>
      </dgm:t>
    </dgm:pt>
    <dgm:pt modelId="{FF81918A-AF73-344F-89B0-17CB91A2C441}" type="sibTrans" cxnId="{D69A59DE-0F3B-F944-B1F2-C68167635892}">
      <dgm:prSet/>
      <dgm:spPr/>
      <dgm:t>
        <a:bodyPr/>
        <a:lstStyle/>
        <a:p>
          <a:endParaRPr lang="en-US">
            <a:latin typeface="Helvetica Neue" charset="0"/>
            <a:ea typeface="Helvetica Neue" charset="0"/>
            <a:cs typeface="Helvetica Neue" charset="0"/>
          </a:endParaRPr>
        </a:p>
      </dgm:t>
    </dgm:pt>
    <dgm:pt modelId="{B0CD8A83-73E7-AB48-93AA-726A15FC0F06}">
      <dgm:prSet phldrT="[Text]" custT="1"/>
      <dgm:spPr/>
      <dgm:t>
        <a:bodyPr/>
        <a:lstStyle/>
        <a:p>
          <a:r>
            <a:rPr lang="en-US" sz="2800" b="0" i="0" dirty="0">
              <a:solidFill>
                <a:srgbClr val="367C2B"/>
              </a:solidFill>
              <a:latin typeface="Helvetica Neue Light" charset="0"/>
              <a:ea typeface="Helvetica Neue Light" charset="0"/>
              <a:cs typeface="Helvetica Neue Light" charset="0"/>
            </a:rPr>
            <a:t>Sprint</a:t>
          </a:r>
        </a:p>
      </dgm:t>
    </dgm:pt>
    <dgm:pt modelId="{5EBCFFFA-6E75-B841-8337-E69AD9391B98}" type="parTrans" cxnId="{CD9DDA05-F5D7-E846-85BF-2D0B0773A6B6}">
      <dgm:prSet/>
      <dgm:spPr/>
      <dgm:t>
        <a:bodyPr/>
        <a:lstStyle/>
        <a:p>
          <a:endParaRPr lang="en-US">
            <a:latin typeface="Helvetica Neue" charset="0"/>
            <a:ea typeface="Helvetica Neue" charset="0"/>
            <a:cs typeface="Helvetica Neue" charset="0"/>
          </a:endParaRPr>
        </a:p>
      </dgm:t>
    </dgm:pt>
    <dgm:pt modelId="{EA42F332-224A-EC40-8564-91BE82232E42}" type="sibTrans" cxnId="{CD9DDA05-F5D7-E846-85BF-2D0B0773A6B6}">
      <dgm:prSet/>
      <dgm:spPr/>
      <dgm:t>
        <a:bodyPr/>
        <a:lstStyle/>
        <a:p>
          <a:endParaRPr lang="en-US">
            <a:latin typeface="Helvetica Neue" charset="0"/>
            <a:ea typeface="Helvetica Neue" charset="0"/>
            <a:cs typeface="Helvetica Neue" charset="0"/>
          </a:endParaRPr>
        </a:p>
      </dgm:t>
    </dgm:pt>
    <dgm:pt modelId="{CBD8B8C5-C9F8-904F-A9B2-8D22FA71ACE6}">
      <dgm:prSet phldrT="[Text]" custT="1"/>
      <dgm:spPr/>
      <dgm:t>
        <a:bodyPr/>
        <a:lstStyle/>
        <a:p>
          <a:r>
            <a:rPr lang="en-US" sz="2800" b="0" i="0" dirty="0">
              <a:solidFill>
                <a:srgbClr val="367C2B"/>
              </a:solidFill>
              <a:latin typeface="Helvetica Neue Light" charset="0"/>
              <a:ea typeface="Helvetica Neue Light" charset="0"/>
              <a:cs typeface="Helvetica Neue Light" charset="0"/>
            </a:rPr>
            <a:t>Scrum</a:t>
          </a:r>
        </a:p>
      </dgm:t>
    </dgm:pt>
    <dgm:pt modelId="{4DF29FA8-6C9A-7F41-80F9-A193B8A0EE1B}" type="parTrans" cxnId="{8F03B71E-E6B2-1E40-BB22-B8642F260956}">
      <dgm:prSet/>
      <dgm:spPr/>
      <dgm:t>
        <a:bodyPr/>
        <a:lstStyle/>
        <a:p>
          <a:endParaRPr lang="en-US">
            <a:latin typeface="Helvetica Neue" charset="0"/>
            <a:ea typeface="Helvetica Neue" charset="0"/>
            <a:cs typeface="Helvetica Neue" charset="0"/>
          </a:endParaRPr>
        </a:p>
      </dgm:t>
    </dgm:pt>
    <dgm:pt modelId="{EF2F5EC4-1C22-B441-9847-4833567CB448}" type="sibTrans" cxnId="{8F03B71E-E6B2-1E40-BB22-B8642F260956}">
      <dgm:prSet/>
      <dgm:spPr/>
      <dgm:t>
        <a:bodyPr/>
        <a:lstStyle/>
        <a:p>
          <a:endParaRPr lang="en-US">
            <a:latin typeface="Helvetica Neue" charset="0"/>
            <a:ea typeface="Helvetica Neue" charset="0"/>
            <a:cs typeface="Helvetica Neue" charset="0"/>
          </a:endParaRPr>
        </a:p>
      </dgm:t>
    </dgm:pt>
    <dgm:pt modelId="{E157C2C3-FAD5-DD43-9E7C-8A6DA0166EDB}">
      <dgm:prSet phldrT="[Text]"/>
      <dgm:spPr/>
      <dgm:t>
        <a:bodyPr/>
        <a:lstStyle/>
        <a:p>
          <a:r>
            <a:rPr lang="en-US" b="0" i="0" dirty="0">
              <a:latin typeface="Helvetica Neue Medium" charset="0"/>
              <a:ea typeface="Helvetica Neue Medium" charset="0"/>
              <a:cs typeface="Helvetica Neue Medium" charset="0"/>
            </a:rPr>
            <a:t>GITLAB</a:t>
          </a:r>
        </a:p>
      </dgm:t>
    </dgm:pt>
    <dgm:pt modelId="{C270D321-E660-8049-B44A-5AE469429187}" type="parTrans" cxnId="{48433A76-931D-1946-81C6-694A129301BB}">
      <dgm:prSet/>
      <dgm:spPr/>
      <dgm:t>
        <a:bodyPr/>
        <a:lstStyle/>
        <a:p>
          <a:endParaRPr lang="en-US">
            <a:latin typeface="Helvetica Neue" charset="0"/>
            <a:ea typeface="Helvetica Neue" charset="0"/>
            <a:cs typeface="Helvetica Neue" charset="0"/>
          </a:endParaRPr>
        </a:p>
      </dgm:t>
    </dgm:pt>
    <dgm:pt modelId="{3C8DC78F-1488-6340-9FAA-344D5935B03C}" type="sibTrans" cxnId="{48433A76-931D-1946-81C6-694A129301BB}">
      <dgm:prSet/>
      <dgm:spPr/>
      <dgm:t>
        <a:bodyPr/>
        <a:lstStyle/>
        <a:p>
          <a:endParaRPr lang="en-US">
            <a:latin typeface="Helvetica Neue" charset="0"/>
            <a:ea typeface="Helvetica Neue" charset="0"/>
            <a:cs typeface="Helvetica Neue" charset="0"/>
          </a:endParaRPr>
        </a:p>
      </dgm:t>
    </dgm:pt>
    <dgm:pt modelId="{A0AF78EF-D5EF-0D4D-BB05-F475C07273F8}">
      <dgm:prSet phldrT="[Text]" custT="1"/>
      <dgm:spPr/>
      <dgm:t>
        <a:bodyPr/>
        <a:lstStyle/>
        <a:p>
          <a:r>
            <a:rPr lang="en-US" sz="2800" b="0" i="0" dirty="0">
              <a:solidFill>
                <a:srgbClr val="367C2B"/>
              </a:solidFill>
              <a:latin typeface="Helvetica Neue Light" charset="0"/>
              <a:ea typeface="Helvetica Neue Light" charset="0"/>
              <a:cs typeface="Helvetica Neue Light" charset="0"/>
            </a:rPr>
            <a:t>Ticket</a:t>
          </a:r>
        </a:p>
      </dgm:t>
    </dgm:pt>
    <dgm:pt modelId="{1C6576FA-9CBA-E145-ABD4-4D5595A5D68E}" type="parTrans" cxnId="{AD6C7586-7FD1-EA4E-A5F4-E11C6699B37B}">
      <dgm:prSet/>
      <dgm:spPr/>
      <dgm:t>
        <a:bodyPr/>
        <a:lstStyle/>
        <a:p>
          <a:endParaRPr lang="en-US">
            <a:latin typeface="Helvetica Neue" charset="0"/>
            <a:ea typeface="Helvetica Neue" charset="0"/>
            <a:cs typeface="Helvetica Neue" charset="0"/>
          </a:endParaRPr>
        </a:p>
      </dgm:t>
    </dgm:pt>
    <dgm:pt modelId="{305A5624-2F93-1849-A740-E818251B1F42}" type="sibTrans" cxnId="{AD6C7586-7FD1-EA4E-A5F4-E11C6699B37B}">
      <dgm:prSet/>
      <dgm:spPr/>
      <dgm:t>
        <a:bodyPr/>
        <a:lstStyle/>
        <a:p>
          <a:endParaRPr lang="en-US">
            <a:latin typeface="Helvetica Neue" charset="0"/>
            <a:ea typeface="Helvetica Neue" charset="0"/>
            <a:cs typeface="Helvetica Neue" charset="0"/>
          </a:endParaRPr>
        </a:p>
      </dgm:t>
    </dgm:pt>
    <dgm:pt modelId="{1A808FF7-EE7F-B04D-9E45-729A8B89D42A}">
      <dgm:prSet phldrT="[Text]" custT="1"/>
      <dgm:spPr/>
      <dgm:t>
        <a:bodyPr/>
        <a:lstStyle/>
        <a:p>
          <a:r>
            <a:rPr lang="en-US" sz="2800" b="0" i="0" dirty="0">
              <a:solidFill>
                <a:srgbClr val="367C2B"/>
              </a:solidFill>
              <a:latin typeface="Helvetica Neue Light" charset="0"/>
              <a:ea typeface="Helvetica Neue Light" charset="0"/>
              <a:cs typeface="Helvetica Neue Light" charset="0"/>
            </a:rPr>
            <a:t>Kanban</a:t>
          </a:r>
        </a:p>
      </dgm:t>
    </dgm:pt>
    <dgm:pt modelId="{02E6711D-6DFF-CB43-A25B-EF4A04C2416C}" type="parTrans" cxnId="{FE53F64D-EE38-2344-9A89-2740189E0FBD}">
      <dgm:prSet/>
      <dgm:spPr/>
      <dgm:t>
        <a:bodyPr/>
        <a:lstStyle/>
        <a:p>
          <a:endParaRPr lang="en-US">
            <a:latin typeface="Helvetica Neue" charset="0"/>
            <a:ea typeface="Helvetica Neue" charset="0"/>
            <a:cs typeface="Helvetica Neue" charset="0"/>
          </a:endParaRPr>
        </a:p>
      </dgm:t>
    </dgm:pt>
    <dgm:pt modelId="{69A28CFF-CB1E-F940-87BD-1529F93D1F7B}" type="sibTrans" cxnId="{FE53F64D-EE38-2344-9A89-2740189E0FBD}">
      <dgm:prSet/>
      <dgm:spPr/>
      <dgm:t>
        <a:bodyPr/>
        <a:lstStyle/>
        <a:p>
          <a:endParaRPr lang="en-US">
            <a:latin typeface="Helvetica Neue" charset="0"/>
            <a:ea typeface="Helvetica Neue" charset="0"/>
            <a:cs typeface="Helvetica Neue" charset="0"/>
          </a:endParaRPr>
        </a:p>
      </dgm:t>
    </dgm:pt>
    <dgm:pt modelId="{16CC8435-9648-6544-B4C6-2E50941E2E7A}">
      <dgm:prSet phldrT="[Text]"/>
      <dgm:spPr/>
      <dgm:t>
        <a:bodyPr/>
        <a:lstStyle/>
        <a:p>
          <a:r>
            <a:rPr lang="en-US" b="0" i="0" dirty="0">
              <a:latin typeface="Helvetica Neue Medium" charset="0"/>
              <a:ea typeface="Helvetica Neue Medium" charset="0"/>
              <a:cs typeface="Helvetica Neue Medium" charset="0"/>
            </a:rPr>
            <a:t>REPOSITORY</a:t>
          </a:r>
        </a:p>
      </dgm:t>
    </dgm:pt>
    <dgm:pt modelId="{098C205F-10C3-D648-8742-F0C02622B610}" type="parTrans" cxnId="{BCBBF376-9B0B-504B-B002-A569CACE7CB9}">
      <dgm:prSet/>
      <dgm:spPr/>
      <dgm:t>
        <a:bodyPr/>
        <a:lstStyle/>
        <a:p>
          <a:endParaRPr lang="en-US">
            <a:latin typeface="Helvetica Neue" charset="0"/>
            <a:ea typeface="Helvetica Neue" charset="0"/>
            <a:cs typeface="Helvetica Neue" charset="0"/>
          </a:endParaRPr>
        </a:p>
      </dgm:t>
    </dgm:pt>
    <dgm:pt modelId="{83BE1914-1412-C340-868F-5C437FE70822}" type="sibTrans" cxnId="{BCBBF376-9B0B-504B-B002-A569CACE7CB9}">
      <dgm:prSet/>
      <dgm:spPr/>
      <dgm:t>
        <a:bodyPr/>
        <a:lstStyle/>
        <a:p>
          <a:endParaRPr lang="en-US">
            <a:latin typeface="Helvetica Neue" charset="0"/>
            <a:ea typeface="Helvetica Neue" charset="0"/>
            <a:cs typeface="Helvetica Neue" charset="0"/>
          </a:endParaRPr>
        </a:p>
      </dgm:t>
    </dgm:pt>
    <dgm:pt modelId="{111F8960-A3D7-E846-9EF0-6AFC5849B4B3}">
      <dgm:prSet phldrT="[Text]" custT="1"/>
      <dgm:spPr/>
      <dgm:t>
        <a:bodyPr/>
        <a:lstStyle/>
        <a:p>
          <a:r>
            <a:rPr lang="en-US" sz="2800" b="0" i="0" dirty="0">
              <a:solidFill>
                <a:srgbClr val="367C2B"/>
              </a:solidFill>
              <a:latin typeface="Helvetica Neue Light" charset="0"/>
              <a:ea typeface="Helvetica Neue Light" charset="0"/>
              <a:cs typeface="Helvetica Neue Light" charset="0"/>
            </a:rPr>
            <a:t>Branch</a:t>
          </a:r>
        </a:p>
      </dgm:t>
    </dgm:pt>
    <dgm:pt modelId="{42F80132-F407-484B-A18A-DECE0845A188}" type="parTrans" cxnId="{0586C60A-4845-034F-A513-A79F1A726CF6}">
      <dgm:prSet/>
      <dgm:spPr/>
      <dgm:t>
        <a:bodyPr/>
        <a:lstStyle/>
        <a:p>
          <a:endParaRPr lang="en-US">
            <a:latin typeface="Helvetica Neue" charset="0"/>
            <a:ea typeface="Helvetica Neue" charset="0"/>
            <a:cs typeface="Helvetica Neue" charset="0"/>
          </a:endParaRPr>
        </a:p>
      </dgm:t>
    </dgm:pt>
    <dgm:pt modelId="{44273E97-AE77-624B-A290-E954D84F766F}" type="sibTrans" cxnId="{0586C60A-4845-034F-A513-A79F1A726CF6}">
      <dgm:prSet/>
      <dgm:spPr/>
      <dgm:t>
        <a:bodyPr/>
        <a:lstStyle/>
        <a:p>
          <a:endParaRPr lang="en-US">
            <a:latin typeface="Helvetica Neue" charset="0"/>
            <a:ea typeface="Helvetica Neue" charset="0"/>
            <a:cs typeface="Helvetica Neue" charset="0"/>
          </a:endParaRPr>
        </a:p>
      </dgm:t>
    </dgm:pt>
    <dgm:pt modelId="{E6DD5114-D00D-F041-8D6D-FF4BE51777FB}">
      <dgm:prSet phldrT="[Text]" custT="1"/>
      <dgm:spPr/>
      <dgm:t>
        <a:bodyPr/>
        <a:lstStyle/>
        <a:p>
          <a:r>
            <a:rPr lang="en-US" sz="2800" b="0" i="0" dirty="0">
              <a:solidFill>
                <a:srgbClr val="367C2B"/>
              </a:solidFill>
              <a:latin typeface="Helvetica Neue Light" charset="0"/>
              <a:ea typeface="Helvetica Neue Light" charset="0"/>
              <a:cs typeface="Helvetica Neue Light" charset="0"/>
            </a:rPr>
            <a:t>Wiki</a:t>
          </a:r>
        </a:p>
      </dgm:t>
    </dgm:pt>
    <dgm:pt modelId="{94BD3FAD-DCE8-0D46-ACF9-9042D61F2AD6}" type="parTrans" cxnId="{97BEC524-AD49-D14B-AD58-4BD240D180C2}">
      <dgm:prSet/>
      <dgm:spPr/>
      <dgm:t>
        <a:bodyPr/>
        <a:lstStyle/>
        <a:p>
          <a:endParaRPr lang="en-US">
            <a:latin typeface="Helvetica Neue" charset="0"/>
            <a:ea typeface="Helvetica Neue" charset="0"/>
            <a:cs typeface="Helvetica Neue" charset="0"/>
          </a:endParaRPr>
        </a:p>
      </dgm:t>
    </dgm:pt>
    <dgm:pt modelId="{7A990270-EB53-4E4C-8A3F-230ED22C8E53}" type="sibTrans" cxnId="{97BEC524-AD49-D14B-AD58-4BD240D180C2}">
      <dgm:prSet/>
      <dgm:spPr/>
      <dgm:t>
        <a:bodyPr/>
        <a:lstStyle/>
        <a:p>
          <a:endParaRPr lang="en-US">
            <a:latin typeface="Helvetica Neue" charset="0"/>
            <a:ea typeface="Helvetica Neue" charset="0"/>
            <a:cs typeface="Helvetica Neue" charset="0"/>
          </a:endParaRPr>
        </a:p>
      </dgm:t>
    </dgm:pt>
    <dgm:pt modelId="{9FF6DE6C-276B-7B40-B1A5-11FF895E4C93}" type="pres">
      <dgm:prSet presAssocID="{D0048DAD-E11A-0847-BE85-1FC0C6F392F2}" presName="Name0" presStyleCnt="0">
        <dgm:presLayoutVars>
          <dgm:chPref val="3"/>
          <dgm:dir/>
          <dgm:animLvl val="lvl"/>
          <dgm:resizeHandles/>
        </dgm:presLayoutVars>
      </dgm:prSet>
      <dgm:spPr/>
      <dgm:t>
        <a:bodyPr/>
        <a:lstStyle/>
        <a:p>
          <a:endParaRPr lang="en-US"/>
        </a:p>
      </dgm:t>
    </dgm:pt>
    <dgm:pt modelId="{E5E6C0CB-AED3-1646-B2C7-48367432AD7C}" type="pres">
      <dgm:prSet presAssocID="{E477D31D-F68B-674D-B29B-3975DE404614}" presName="horFlow" presStyleCnt="0"/>
      <dgm:spPr/>
    </dgm:pt>
    <dgm:pt modelId="{EA0ADB51-FA03-0646-AD2A-0BE54FC3BCAE}" type="pres">
      <dgm:prSet presAssocID="{E477D31D-F68B-674D-B29B-3975DE404614}" presName="bigChev" presStyleLbl="node1" presStyleIdx="0" presStyleCnt="3" custScaleX="116479" custScaleY="133763"/>
      <dgm:spPr/>
      <dgm:t>
        <a:bodyPr/>
        <a:lstStyle/>
        <a:p>
          <a:endParaRPr lang="en-US"/>
        </a:p>
      </dgm:t>
    </dgm:pt>
    <dgm:pt modelId="{BAF4664E-5D52-9B46-BF6D-5A67DD141E98}" type="pres">
      <dgm:prSet presAssocID="{5EBCFFFA-6E75-B841-8337-E69AD9391B98}" presName="parTrans" presStyleCnt="0"/>
      <dgm:spPr/>
    </dgm:pt>
    <dgm:pt modelId="{FDBC4A16-0620-874E-9A85-E7D1254E13F3}" type="pres">
      <dgm:prSet presAssocID="{B0CD8A83-73E7-AB48-93AA-726A15FC0F06}" presName="node" presStyleLbl="alignAccFollowNode1" presStyleIdx="0" presStyleCnt="6">
        <dgm:presLayoutVars>
          <dgm:bulletEnabled val="1"/>
        </dgm:presLayoutVars>
      </dgm:prSet>
      <dgm:spPr/>
      <dgm:t>
        <a:bodyPr/>
        <a:lstStyle/>
        <a:p>
          <a:endParaRPr lang="en-US"/>
        </a:p>
      </dgm:t>
    </dgm:pt>
    <dgm:pt modelId="{10000360-4064-AC41-A2CE-06B1B4CE28C3}" type="pres">
      <dgm:prSet presAssocID="{EA42F332-224A-EC40-8564-91BE82232E42}" presName="sibTrans" presStyleCnt="0"/>
      <dgm:spPr/>
    </dgm:pt>
    <dgm:pt modelId="{4BFB138E-DD28-6D4B-B347-47AA2780586C}" type="pres">
      <dgm:prSet presAssocID="{CBD8B8C5-C9F8-904F-A9B2-8D22FA71ACE6}" presName="node" presStyleLbl="alignAccFollowNode1" presStyleIdx="1" presStyleCnt="6">
        <dgm:presLayoutVars>
          <dgm:bulletEnabled val="1"/>
        </dgm:presLayoutVars>
      </dgm:prSet>
      <dgm:spPr/>
      <dgm:t>
        <a:bodyPr/>
        <a:lstStyle/>
        <a:p>
          <a:endParaRPr lang="en-US"/>
        </a:p>
      </dgm:t>
    </dgm:pt>
    <dgm:pt modelId="{14187661-B44D-314F-96E4-F37BC82A3CDF}" type="pres">
      <dgm:prSet presAssocID="{E477D31D-F68B-674D-B29B-3975DE404614}" presName="vSp" presStyleCnt="0"/>
      <dgm:spPr/>
    </dgm:pt>
    <dgm:pt modelId="{91FF3146-E739-354B-AFE7-9B7B8A372E27}" type="pres">
      <dgm:prSet presAssocID="{E157C2C3-FAD5-DD43-9E7C-8A6DA0166EDB}" presName="horFlow" presStyleCnt="0"/>
      <dgm:spPr/>
    </dgm:pt>
    <dgm:pt modelId="{7CF99B92-7389-3E41-910B-D20ABD8408A5}" type="pres">
      <dgm:prSet presAssocID="{E157C2C3-FAD5-DD43-9E7C-8A6DA0166EDB}" presName="bigChev" presStyleLbl="node1" presStyleIdx="1" presStyleCnt="3" custScaleX="116479" custScaleY="133763"/>
      <dgm:spPr/>
      <dgm:t>
        <a:bodyPr/>
        <a:lstStyle/>
        <a:p>
          <a:endParaRPr lang="en-US"/>
        </a:p>
      </dgm:t>
    </dgm:pt>
    <dgm:pt modelId="{67B420DE-3618-9848-82B1-533057C0A757}" type="pres">
      <dgm:prSet presAssocID="{1C6576FA-9CBA-E145-ABD4-4D5595A5D68E}" presName="parTrans" presStyleCnt="0"/>
      <dgm:spPr/>
    </dgm:pt>
    <dgm:pt modelId="{256346C0-87F9-3646-847D-FA0041071A51}" type="pres">
      <dgm:prSet presAssocID="{A0AF78EF-D5EF-0D4D-BB05-F475C07273F8}" presName="node" presStyleLbl="alignAccFollowNode1" presStyleIdx="2" presStyleCnt="6">
        <dgm:presLayoutVars>
          <dgm:bulletEnabled val="1"/>
        </dgm:presLayoutVars>
      </dgm:prSet>
      <dgm:spPr/>
      <dgm:t>
        <a:bodyPr/>
        <a:lstStyle/>
        <a:p>
          <a:endParaRPr lang="en-US"/>
        </a:p>
      </dgm:t>
    </dgm:pt>
    <dgm:pt modelId="{A8D94F97-E973-EB4B-B04E-78D8A95BDF14}" type="pres">
      <dgm:prSet presAssocID="{305A5624-2F93-1849-A740-E818251B1F42}" presName="sibTrans" presStyleCnt="0"/>
      <dgm:spPr/>
    </dgm:pt>
    <dgm:pt modelId="{5358A455-10DB-5744-95D9-95616FF6057D}" type="pres">
      <dgm:prSet presAssocID="{1A808FF7-EE7F-B04D-9E45-729A8B89D42A}" presName="node" presStyleLbl="alignAccFollowNode1" presStyleIdx="3" presStyleCnt="6">
        <dgm:presLayoutVars>
          <dgm:bulletEnabled val="1"/>
        </dgm:presLayoutVars>
      </dgm:prSet>
      <dgm:spPr/>
      <dgm:t>
        <a:bodyPr/>
        <a:lstStyle/>
        <a:p>
          <a:endParaRPr lang="en-US"/>
        </a:p>
      </dgm:t>
    </dgm:pt>
    <dgm:pt modelId="{53A23512-7A4B-234C-89F1-F92430B898D5}" type="pres">
      <dgm:prSet presAssocID="{E157C2C3-FAD5-DD43-9E7C-8A6DA0166EDB}" presName="vSp" presStyleCnt="0"/>
      <dgm:spPr/>
    </dgm:pt>
    <dgm:pt modelId="{2A5B89A8-5072-374A-B9F9-C0F6B0F85EE3}" type="pres">
      <dgm:prSet presAssocID="{16CC8435-9648-6544-B4C6-2E50941E2E7A}" presName="horFlow" presStyleCnt="0"/>
      <dgm:spPr/>
    </dgm:pt>
    <dgm:pt modelId="{D180F3DF-9A64-8841-BC9B-680FBE198928}" type="pres">
      <dgm:prSet presAssocID="{16CC8435-9648-6544-B4C6-2E50941E2E7A}" presName="bigChev" presStyleLbl="node1" presStyleIdx="2" presStyleCnt="3" custScaleX="116479" custScaleY="133763"/>
      <dgm:spPr/>
      <dgm:t>
        <a:bodyPr/>
        <a:lstStyle/>
        <a:p>
          <a:endParaRPr lang="en-US"/>
        </a:p>
      </dgm:t>
    </dgm:pt>
    <dgm:pt modelId="{C0957183-FEB7-9445-9CAE-4050A35B1A96}" type="pres">
      <dgm:prSet presAssocID="{42F80132-F407-484B-A18A-DECE0845A188}" presName="parTrans" presStyleCnt="0"/>
      <dgm:spPr/>
    </dgm:pt>
    <dgm:pt modelId="{8DC34918-EEB9-274F-90A1-8D8341818138}" type="pres">
      <dgm:prSet presAssocID="{111F8960-A3D7-E846-9EF0-6AFC5849B4B3}" presName="node" presStyleLbl="alignAccFollowNode1" presStyleIdx="4" presStyleCnt="6">
        <dgm:presLayoutVars>
          <dgm:bulletEnabled val="1"/>
        </dgm:presLayoutVars>
      </dgm:prSet>
      <dgm:spPr/>
      <dgm:t>
        <a:bodyPr/>
        <a:lstStyle/>
        <a:p>
          <a:endParaRPr lang="en-US"/>
        </a:p>
      </dgm:t>
    </dgm:pt>
    <dgm:pt modelId="{C9D277CF-C002-0E42-B663-471730E8CCEA}" type="pres">
      <dgm:prSet presAssocID="{44273E97-AE77-624B-A290-E954D84F766F}" presName="sibTrans" presStyleCnt="0"/>
      <dgm:spPr/>
    </dgm:pt>
    <dgm:pt modelId="{89D45AC6-35C0-3041-8C62-4757704BBAA9}" type="pres">
      <dgm:prSet presAssocID="{E6DD5114-D00D-F041-8D6D-FF4BE51777FB}" presName="node" presStyleLbl="alignAccFollowNode1" presStyleIdx="5" presStyleCnt="6">
        <dgm:presLayoutVars>
          <dgm:bulletEnabled val="1"/>
        </dgm:presLayoutVars>
      </dgm:prSet>
      <dgm:spPr/>
      <dgm:t>
        <a:bodyPr/>
        <a:lstStyle/>
        <a:p>
          <a:endParaRPr lang="en-US"/>
        </a:p>
      </dgm:t>
    </dgm:pt>
  </dgm:ptLst>
  <dgm:cxnLst>
    <dgm:cxn modelId="{93A5B23F-7A9A-9848-A3B1-D2CD3874A7ED}" type="presOf" srcId="{E157C2C3-FAD5-DD43-9E7C-8A6DA0166EDB}" destId="{7CF99B92-7389-3E41-910B-D20ABD8408A5}" srcOrd="0" destOrd="0" presId="urn:microsoft.com/office/officeart/2005/8/layout/lProcess3"/>
    <dgm:cxn modelId="{5F7E769D-3260-F749-A00E-D0A39B5B1B28}" type="presOf" srcId="{111F8960-A3D7-E846-9EF0-6AFC5849B4B3}" destId="{8DC34918-EEB9-274F-90A1-8D8341818138}" srcOrd="0" destOrd="0" presId="urn:microsoft.com/office/officeart/2005/8/layout/lProcess3"/>
    <dgm:cxn modelId="{97BEC524-AD49-D14B-AD58-4BD240D180C2}" srcId="{16CC8435-9648-6544-B4C6-2E50941E2E7A}" destId="{E6DD5114-D00D-F041-8D6D-FF4BE51777FB}" srcOrd="1" destOrd="0" parTransId="{94BD3FAD-DCE8-0D46-ACF9-9042D61F2AD6}" sibTransId="{7A990270-EB53-4E4C-8A3F-230ED22C8E53}"/>
    <dgm:cxn modelId="{AC27B1AB-94FA-3F49-B219-CE6C6D35D2F0}" type="presOf" srcId="{B0CD8A83-73E7-AB48-93AA-726A15FC0F06}" destId="{FDBC4A16-0620-874E-9A85-E7D1254E13F3}" srcOrd="0" destOrd="0" presId="urn:microsoft.com/office/officeart/2005/8/layout/lProcess3"/>
    <dgm:cxn modelId="{CD9DDA05-F5D7-E846-85BF-2D0B0773A6B6}" srcId="{E477D31D-F68B-674D-B29B-3975DE404614}" destId="{B0CD8A83-73E7-AB48-93AA-726A15FC0F06}" srcOrd="0" destOrd="0" parTransId="{5EBCFFFA-6E75-B841-8337-E69AD9391B98}" sibTransId="{EA42F332-224A-EC40-8564-91BE82232E42}"/>
    <dgm:cxn modelId="{D69A59DE-0F3B-F944-B1F2-C68167635892}" srcId="{D0048DAD-E11A-0847-BE85-1FC0C6F392F2}" destId="{E477D31D-F68B-674D-B29B-3975DE404614}" srcOrd="0" destOrd="0" parTransId="{12963569-D4ED-0947-A186-64CB5E7024AF}" sibTransId="{FF81918A-AF73-344F-89B0-17CB91A2C441}"/>
    <dgm:cxn modelId="{AD6C7586-7FD1-EA4E-A5F4-E11C6699B37B}" srcId="{E157C2C3-FAD5-DD43-9E7C-8A6DA0166EDB}" destId="{A0AF78EF-D5EF-0D4D-BB05-F475C07273F8}" srcOrd="0" destOrd="0" parTransId="{1C6576FA-9CBA-E145-ABD4-4D5595A5D68E}" sibTransId="{305A5624-2F93-1849-A740-E818251B1F42}"/>
    <dgm:cxn modelId="{0586C60A-4845-034F-A513-A79F1A726CF6}" srcId="{16CC8435-9648-6544-B4C6-2E50941E2E7A}" destId="{111F8960-A3D7-E846-9EF0-6AFC5849B4B3}" srcOrd="0" destOrd="0" parTransId="{42F80132-F407-484B-A18A-DECE0845A188}" sibTransId="{44273E97-AE77-624B-A290-E954D84F766F}"/>
    <dgm:cxn modelId="{BDA754E1-8287-5349-AA8C-3EC1D04A6138}" type="presOf" srcId="{1A808FF7-EE7F-B04D-9E45-729A8B89D42A}" destId="{5358A455-10DB-5744-95D9-95616FF6057D}" srcOrd="0" destOrd="0" presId="urn:microsoft.com/office/officeart/2005/8/layout/lProcess3"/>
    <dgm:cxn modelId="{F1D83581-2740-ED47-A9B8-57668E5071F9}" type="presOf" srcId="{E6DD5114-D00D-F041-8D6D-FF4BE51777FB}" destId="{89D45AC6-35C0-3041-8C62-4757704BBAA9}" srcOrd="0" destOrd="0" presId="urn:microsoft.com/office/officeart/2005/8/layout/lProcess3"/>
    <dgm:cxn modelId="{FE53F64D-EE38-2344-9A89-2740189E0FBD}" srcId="{E157C2C3-FAD5-DD43-9E7C-8A6DA0166EDB}" destId="{1A808FF7-EE7F-B04D-9E45-729A8B89D42A}" srcOrd="1" destOrd="0" parTransId="{02E6711D-6DFF-CB43-A25B-EF4A04C2416C}" sibTransId="{69A28CFF-CB1E-F940-87BD-1529F93D1F7B}"/>
    <dgm:cxn modelId="{8FFCBEFA-C7F6-B642-B19B-B887D18B802F}" type="presOf" srcId="{CBD8B8C5-C9F8-904F-A9B2-8D22FA71ACE6}" destId="{4BFB138E-DD28-6D4B-B347-47AA2780586C}" srcOrd="0" destOrd="0" presId="urn:microsoft.com/office/officeart/2005/8/layout/lProcess3"/>
    <dgm:cxn modelId="{BCBBF376-9B0B-504B-B002-A569CACE7CB9}" srcId="{D0048DAD-E11A-0847-BE85-1FC0C6F392F2}" destId="{16CC8435-9648-6544-B4C6-2E50941E2E7A}" srcOrd="2" destOrd="0" parTransId="{098C205F-10C3-D648-8742-F0C02622B610}" sibTransId="{83BE1914-1412-C340-868F-5C437FE70822}"/>
    <dgm:cxn modelId="{8F03B71E-E6B2-1E40-BB22-B8642F260956}" srcId="{E477D31D-F68B-674D-B29B-3975DE404614}" destId="{CBD8B8C5-C9F8-904F-A9B2-8D22FA71ACE6}" srcOrd="1" destOrd="0" parTransId="{4DF29FA8-6C9A-7F41-80F9-A193B8A0EE1B}" sibTransId="{EF2F5EC4-1C22-B441-9847-4833567CB448}"/>
    <dgm:cxn modelId="{48433A76-931D-1946-81C6-694A129301BB}" srcId="{D0048DAD-E11A-0847-BE85-1FC0C6F392F2}" destId="{E157C2C3-FAD5-DD43-9E7C-8A6DA0166EDB}" srcOrd="1" destOrd="0" parTransId="{C270D321-E660-8049-B44A-5AE469429187}" sibTransId="{3C8DC78F-1488-6340-9FAA-344D5935B03C}"/>
    <dgm:cxn modelId="{60B9C117-6D35-6742-9691-CB09522E625E}" type="presOf" srcId="{E477D31D-F68B-674D-B29B-3975DE404614}" destId="{EA0ADB51-FA03-0646-AD2A-0BE54FC3BCAE}" srcOrd="0" destOrd="0" presId="urn:microsoft.com/office/officeart/2005/8/layout/lProcess3"/>
    <dgm:cxn modelId="{DB082419-9C57-6542-99E8-9D1ABC943159}" type="presOf" srcId="{D0048DAD-E11A-0847-BE85-1FC0C6F392F2}" destId="{9FF6DE6C-276B-7B40-B1A5-11FF895E4C93}" srcOrd="0" destOrd="0" presId="urn:microsoft.com/office/officeart/2005/8/layout/lProcess3"/>
    <dgm:cxn modelId="{FE8DD2A5-36D1-2D4C-B0E9-54AE3AC19057}" type="presOf" srcId="{16CC8435-9648-6544-B4C6-2E50941E2E7A}" destId="{D180F3DF-9A64-8841-BC9B-680FBE198928}" srcOrd="0" destOrd="0" presId="urn:microsoft.com/office/officeart/2005/8/layout/lProcess3"/>
    <dgm:cxn modelId="{76AEF1FE-05A4-FF4C-9715-5279BA7A23D4}" type="presOf" srcId="{A0AF78EF-D5EF-0D4D-BB05-F475C07273F8}" destId="{256346C0-87F9-3646-847D-FA0041071A51}" srcOrd="0" destOrd="0" presId="urn:microsoft.com/office/officeart/2005/8/layout/lProcess3"/>
    <dgm:cxn modelId="{116F4CF8-95AF-E842-B51A-3D0921455FAF}" type="presParOf" srcId="{9FF6DE6C-276B-7B40-B1A5-11FF895E4C93}" destId="{E5E6C0CB-AED3-1646-B2C7-48367432AD7C}" srcOrd="0" destOrd="0" presId="urn:microsoft.com/office/officeart/2005/8/layout/lProcess3"/>
    <dgm:cxn modelId="{D4374844-4529-ED4B-9B91-BBBEACEA556B}" type="presParOf" srcId="{E5E6C0CB-AED3-1646-B2C7-48367432AD7C}" destId="{EA0ADB51-FA03-0646-AD2A-0BE54FC3BCAE}" srcOrd="0" destOrd="0" presId="urn:microsoft.com/office/officeart/2005/8/layout/lProcess3"/>
    <dgm:cxn modelId="{364CBBD7-1F5F-614C-BE2E-0ECFD8A638E0}" type="presParOf" srcId="{E5E6C0CB-AED3-1646-B2C7-48367432AD7C}" destId="{BAF4664E-5D52-9B46-BF6D-5A67DD141E98}" srcOrd="1" destOrd="0" presId="urn:microsoft.com/office/officeart/2005/8/layout/lProcess3"/>
    <dgm:cxn modelId="{725E7B45-5DB5-D844-BBC0-B7EAAA1E1145}" type="presParOf" srcId="{E5E6C0CB-AED3-1646-B2C7-48367432AD7C}" destId="{FDBC4A16-0620-874E-9A85-E7D1254E13F3}" srcOrd="2" destOrd="0" presId="urn:microsoft.com/office/officeart/2005/8/layout/lProcess3"/>
    <dgm:cxn modelId="{8BEACAFE-FA83-AC48-9284-374C1439003B}" type="presParOf" srcId="{E5E6C0CB-AED3-1646-B2C7-48367432AD7C}" destId="{10000360-4064-AC41-A2CE-06B1B4CE28C3}" srcOrd="3" destOrd="0" presId="urn:microsoft.com/office/officeart/2005/8/layout/lProcess3"/>
    <dgm:cxn modelId="{FD724351-C83D-4A44-B897-B8B43F1BC9F3}" type="presParOf" srcId="{E5E6C0CB-AED3-1646-B2C7-48367432AD7C}" destId="{4BFB138E-DD28-6D4B-B347-47AA2780586C}" srcOrd="4" destOrd="0" presId="urn:microsoft.com/office/officeart/2005/8/layout/lProcess3"/>
    <dgm:cxn modelId="{82F67162-0CC3-854C-BB02-76451CDDB6F0}" type="presParOf" srcId="{9FF6DE6C-276B-7B40-B1A5-11FF895E4C93}" destId="{14187661-B44D-314F-96E4-F37BC82A3CDF}" srcOrd="1" destOrd="0" presId="urn:microsoft.com/office/officeart/2005/8/layout/lProcess3"/>
    <dgm:cxn modelId="{E45E6F24-B914-0244-A877-3860B98EAA91}" type="presParOf" srcId="{9FF6DE6C-276B-7B40-B1A5-11FF895E4C93}" destId="{91FF3146-E739-354B-AFE7-9B7B8A372E27}" srcOrd="2" destOrd="0" presId="urn:microsoft.com/office/officeart/2005/8/layout/lProcess3"/>
    <dgm:cxn modelId="{2F36FABA-ED75-454C-82F2-79AD8223076E}" type="presParOf" srcId="{91FF3146-E739-354B-AFE7-9B7B8A372E27}" destId="{7CF99B92-7389-3E41-910B-D20ABD8408A5}" srcOrd="0" destOrd="0" presId="urn:microsoft.com/office/officeart/2005/8/layout/lProcess3"/>
    <dgm:cxn modelId="{88C67BBF-D30B-4641-93F6-E68A626C70DE}" type="presParOf" srcId="{91FF3146-E739-354B-AFE7-9B7B8A372E27}" destId="{67B420DE-3618-9848-82B1-533057C0A757}" srcOrd="1" destOrd="0" presId="urn:microsoft.com/office/officeart/2005/8/layout/lProcess3"/>
    <dgm:cxn modelId="{4D1DF105-ECA7-5246-97A4-42EFB22F238F}" type="presParOf" srcId="{91FF3146-E739-354B-AFE7-9B7B8A372E27}" destId="{256346C0-87F9-3646-847D-FA0041071A51}" srcOrd="2" destOrd="0" presId="urn:microsoft.com/office/officeart/2005/8/layout/lProcess3"/>
    <dgm:cxn modelId="{11A35122-BD2A-114D-B462-66F4F6EC13F8}" type="presParOf" srcId="{91FF3146-E739-354B-AFE7-9B7B8A372E27}" destId="{A8D94F97-E973-EB4B-B04E-78D8A95BDF14}" srcOrd="3" destOrd="0" presId="urn:microsoft.com/office/officeart/2005/8/layout/lProcess3"/>
    <dgm:cxn modelId="{8D2F62B8-C7DA-2D49-BC19-8D9AE9791206}" type="presParOf" srcId="{91FF3146-E739-354B-AFE7-9B7B8A372E27}" destId="{5358A455-10DB-5744-95D9-95616FF6057D}" srcOrd="4" destOrd="0" presId="urn:microsoft.com/office/officeart/2005/8/layout/lProcess3"/>
    <dgm:cxn modelId="{24FF0FAE-D60F-8742-A190-E1D15633474C}" type="presParOf" srcId="{9FF6DE6C-276B-7B40-B1A5-11FF895E4C93}" destId="{53A23512-7A4B-234C-89F1-F92430B898D5}" srcOrd="3" destOrd="0" presId="urn:microsoft.com/office/officeart/2005/8/layout/lProcess3"/>
    <dgm:cxn modelId="{E09EDB76-75E7-2F4C-A9CB-3EA7127B7152}" type="presParOf" srcId="{9FF6DE6C-276B-7B40-B1A5-11FF895E4C93}" destId="{2A5B89A8-5072-374A-B9F9-C0F6B0F85EE3}" srcOrd="4" destOrd="0" presId="urn:microsoft.com/office/officeart/2005/8/layout/lProcess3"/>
    <dgm:cxn modelId="{4F647C04-4250-4143-A271-EB3769569B50}" type="presParOf" srcId="{2A5B89A8-5072-374A-B9F9-C0F6B0F85EE3}" destId="{D180F3DF-9A64-8841-BC9B-680FBE198928}" srcOrd="0" destOrd="0" presId="urn:microsoft.com/office/officeart/2005/8/layout/lProcess3"/>
    <dgm:cxn modelId="{89B5CE39-6E5D-1544-8A4E-B0D275A34545}" type="presParOf" srcId="{2A5B89A8-5072-374A-B9F9-C0F6B0F85EE3}" destId="{C0957183-FEB7-9445-9CAE-4050A35B1A96}" srcOrd="1" destOrd="0" presId="urn:microsoft.com/office/officeart/2005/8/layout/lProcess3"/>
    <dgm:cxn modelId="{338E532D-1319-B349-958F-008FF79E5CE6}" type="presParOf" srcId="{2A5B89A8-5072-374A-B9F9-C0F6B0F85EE3}" destId="{8DC34918-EEB9-274F-90A1-8D8341818138}" srcOrd="2" destOrd="0" presId="urn:microsoft.com/office/officeart/2005/8/layout/lProcess3"/>
    <dgm:cxn modelId="{14D5A040-8490-C841-951B-9395D7CA6C48}" type="presParOf" srcId="{2A5B89A8-5072-374A-B9F9-C0F6B0F85EE3}" destId="{C9D277CF-C002-0E42-B663-471730E8CCEA}" srcOrd="3" destOrd="0" presId="urn:microsoft.com/office/officeart/2005/8/layout/lProcess3"/>
    <dgm:cxn modelId="{D9252857-0637-8F4E-A05F-8702EFE3418E}" type="presParOf" srcId="{2A5B89A8-5072-374A-B9F9-C0F6B0F85EE3}" destId="{89D45AC6-35C0-3041-8C62-4757704BBAA9}" srcOrd="4"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3000" b="1" i="0" dirty="0">
              <a:latin typeface="Helvetica Neue Condensed" charset="0"/>
              <a:ea typeface="Helvetica Neue Condensed" charset="0"/>
              <a:cs typeface="Helvetica Neue Condensed" charset="0"/>
            </a:rPr>
            <a:t>Ticket</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dgm:spPr/>
      <dgm:t>
        <a:bodyPr/>
        <a:lstStyle/>
        <a:p>
          <a:r>
            <a:rPr lang="en-US" b="0" i="0" dirty="0">
              <a:solidFill>
                <a:srgbClr val="367C2B"/>
              </a:solidFill>
              <a:latin typeface="Helvetica Neue" charset="0"/>
              <a:ea typeface="Helvetica Neue" charset="0"/>
              <a:cs typeface="Helvetica Neue" charset="0"/>
            </a:rPr>
            <a:t>Topic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4A467FEC-06FA-BB44-89D7-238568D1793F}">
      <dgm:prSet phldrT="[Text]"/>
      <dgm:spPr/>
      <dgm:t>
        <a:bodyPr/>
        <a:lstStyle/>
        <a:p>
          <a:r>
            <a:rPr lang="en-US" b="0" i="0" dirty="0">
              <a:solidFill>
                <a:srgbClr val="367C2B"/>
              </a:solidFill>
              <a:latin typeface="Helvetica Neue" charset="0"/>
              <a:ea typeface="Helvetica Neue" charset="0"/>
              <a:cs typeface="Helvetica Neue" charset="0"/>
            </a:rPr>
            <a:t>Acceptance Criteria</a:t>
          </a:r>
        </a:p>
      </dgm:t>
    </dgm:pt>
    <dgm:pt modelId="{30CC6127-5E9C-F540-9658-B949C2331746}" type="parTrans" cxnId="{AFB265D9-171F-F448-81C5-1C18C0C97585}">
      <dgm:prSet/>
      <dgm:spPr/>
      <dgm:t>
        <a:bodyPr/>
        <a:lstStyle/>
        <a:p>
          <a:endParaRPr lang="en-US"/>
        </a:p>
      </dgm:t>
    </dgm:pt>
    <dgm:pt modelId="{6D51ABF1-FD90-6644-B5B4-FA9145BD2809}" type="sibTrans" cxnId="{AFB265D9-171F-F448-81C5-1C18C0C97585}">
      <dgm:prSet/>
      <dgm:spPr/>
      <dgm:t>
        <a:bodyPr/>
        <a:lstStyle/>
        <a:p>
          <a:endParaRPr lang="en-US"/>
        </a:p>
      </dgm:t>
    </dgm:pt>
    <dgm:pt modelId="{CC8F6D5A-3203-F449-B83D-C2C9F4140365}">
      <dgm:prSet phldrT="[Text]" custT="1"/>
      <dgm:spPr/>
      <dgm:t>
        <a:bodyPr/>
        <a:lstStyle/>
        <a:p>
          <a:r>
            <a:rPr lang="en-US" sz="3000" b="1" i="0" dirty="0">
              <a:latin typeface="Helvetica Neue Condensed" charset="0"/>
              <a:ea typeface="Helvetica Neue Condensed" charset="0"/>
              <a:cs typeface="Helvetica Neue Condensed" charset="0"/>
            </a:rPr>
            <a:t>Workflow</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dgm:spPr/>
      <dgm:t>
        <a:bodyPr/>
        <a:lstStyle/>
        <a:p>
          <a:r>
            <a:rPr lang="en-US" b="0" i="0" dirty="0">
              <a:solidFill>
                <a:srgbClr val="367C2B"/>
              </a:solidFill>
              <a:latin typeface="Helvetica Neue" charset="0"/>
              <a:ea typeface="Helvetica Neue" charset="0"/>
              <a:cs typeface="Helvetica Neue" charset="0"/>
            </a:rPr>
            <a:t>Project Manager</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A775684B-C938-CC4F-91CD-A2A59F769169}">
      <dgm:prSet phldrT="[Text]" custT="1"/>
      <dgm:spPr/>
      <dgm:t>
        <a:bodyPr/>
        <a:lstStyle/>
        <a:p>
          <a:r>
            <a:rPr lang="en-US" sz="3000" b="1" i="0" dirty="0">
              <a:latin typeface="Helvetica Neue Condensed" charset="0"/>
              <a:ea typeface="Helvetica Neue Condensed" charset="0"/>
              <a:cs typeface="Helvetica Neue Condensed" charset="0"/>
            </a:rPr>
            <a:t>Task distribution</a:t>
          </a:r>
        </a:p>
      </dgm:t>
    </dgm:pt>
    <dgm:pt modelId="{225B5F48-1435-2E4A-98EA-FE0C0CDE5F14}" type="parTrans" cxnId="{4AAE3420-0496-A648-862F-54B84D89229C}">
      <dgm:prSet/>
      <dgm:spPr/>
      <dgm:t>
        <a:bodyPr/>
        <a:lstStyle/>
        <a:p>
          <a:endParaRPr lang="en-US"/>
        </a:p>
      </dgm:t>
    </dgm:pt>
    <dgm:pt modelId="{519778DF-FB2E-8546-A386-4E20C01F4286}" type="sibTrans" cxnId="{4AAE3420-0496-A648-862F-54B84D89229C}">
      <dgm:prSet/>
      <dgm:spPr/>
      <dgm:t>
        <a:bodyPr/>
        <a:lstStyle/>
        <a:p>
          <a:endParaRPr lang="en-US"/>
        </a:p>
      </dgm:t>
    </dgm:pt>
    <dgm:pt modelId="{CE4B2109-E016-1545-BF20-BFCD8965950B}">
      <dgm:prSet phldrT="[Text]"/>
      <dgm:spPr/>
      <dgm:t>
        <a:bodyPr/>
        <a:lstStyle/>
        <a:p>
          <a:r>
            <a:rPr lang="en-US" b="0" i="0" dirty="0">
              <a:solidFill>
                <a:srgbClr val="367C2B"/>
              </a:solidFill>
              <a:latin typeface="Helvetica Neue" charset="0"/>
              <a:ea typeface="Helvetica Neue" charset="0"/>
              <a:cs typeface="Helvetica Neue" charset="0"/>
            </a:rPr>
            <a:t>Roles</a:t>
          </a:r>
        </a:p>
      </dgm:t>
    </dgm:pt>
    <dgm:pt modelId="{4CD59577-CE7F-8041-A8A6-D031EEDFA2F0}" type="parTrans" cxnId="{EDECAFFE-1A96-4D4F-B256-CB4471EBF659}">
      <dgm:prSet/>
      <dgm:spPr/>
      <dgm:t>
        <a:bodyPr/>
        <a:lstStyle/>
        <a:p>
          <a:endParaRPr lang="en-US"/>
        </a:p>
      </dgm:t>
    </dgm:pt>
    <dgm:pt modelId="{81F21C55-ED10-BC41-814A-7739B0782BB7}" type="sibTrans" cxnId="{EDECAFFE-1A96-4D4F-B256-CB4471EBF659}">
      <dgm:prSet/>
      <dgm:spPr/>
      <dgm:t>
        <a:bodyPr/>
        <a:lstStyle/>
        <a:p>
          <a:endParaRPr lang="en-US"/>
        </a:p>
      </dgm:t>
    </dgm:pt>
    <dgm:pt modelId="{40583FDB-52EA-E943-9869-0BDC651EB516}">
      <dgm:prSet phldrT="[Text]"/>
      <dgm:spPr/>
      <dgm:t>
        <a:bodyPr/>
        <a:lstStyle/>
        <a:p>
          <a:r>
            <a:rPr lang="en-US" b="0" i="0" dirty="0">
              <a:solidFill>
                <a:srgbClr val="367C2B"/>
              </a:solidFill>
              <a:latin typeface="Helvetica Neue" charset="0"/>
              <a:ea typeface="Helvetica Neue" charset="0"/>
              <a:cs typeface="Helvetica Neue" charset="0"/>
            </a:rPr>
            <a:t>Expertise</a:t>
          </a:r>
        </a:p>
      </dgm:t>
    </dgm:pt>
    <dgm:pt modelId="{63C22FE4-C681-7345-9B03-EE06F651126C}" type="parTrans" cxnId="{0D96437E-A5BB-1645-8C11-192B44536F2B}">
      <dgm:prSet/>
      <dgm:spPr/>
      <dgm:t>
        <a:bodyPr/>
        <a:lstStyle/>
        <a:p>
          <a:endParaRPr lang="en-US"/>
        </a:p>
      </dgm:t>
    </dgm:pt>
    <dgm:pt modelId="{466FACDB-6C93-A84A-B404-0921B036CB5F}" type="sibTrans" cxnId="{0D96437E-A5BB-1645-8C11-192B44536F2B}">
      <dgm:prSet/>
      <dgm:spPr/>
      <dgm:t>
        <a:bodyPr/>
        <a:lstStyle/>
        <a:p>
          <a:endParaRPr lang="en-US"/>
        </a:p>
      </dgm:t>
    </dgm:pt>
    <dgm:pt modelId="{142E02F9-A855-9F49-91FE-A44D8E74EDFD}">
      <dgm:prSet phldrT="[Text]"/>
      <dgm:spPr/>
      <dgm:t>
        <a:bodyPr/>
        <a:lstStyle/>
        <a:p>
          <a:r>
            <a:rPr lang="en-US" b="0" i="0" dirty="0">
              <a:solidFill>
                <a:srgbClr val="367C2B"/>
              </a:solidFill>
              <a:latin typeface="Helvetica Neue" charset="0"/>
              <a:ea typeface="Helvetica Neue" charset="0"/>
              <a:cs typeface="Helvetica Neue" charset="0"/>
            </a:rPr>
            <a:t>Responsible Person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F0C886E5-2311-FC4D-97C7-B4E49A36EA1B}">
      <dgm:prSet phldrT="[Text]"/>
      <dgm:spPr/>
      <dgm:t>
        <a:bodyPr/>
        <a:lstStyle/>
        <a:p>
          <a:r>
            <a:rPr lang="en-US" b="0" i="0" dirty="0">
              <a:solidFill>
                <a:srgbClr val="367C2B"/>
              </a:solidFill>
              <a:latin typeface="Helvetica Neue" charset="0"/>
              <a:ea typeface="Helvetica Neue" charset="0"/>
              <a:cs typeface="Helvetica Neue" charset="0"/>
            </a:rPr>
            <a:t>Developers</a:t>
          </a:r>
        </a:p>
      </dgm:t>
    </dgm:pt>
    <dgm:pt modelId="{6F5AB282-9AD6-DE45-A8C7-731FAE9B58B0}" type="parTrans" cxnId="{B8F04746-F592-B04C-BF6A-64382F0DA25A}">
      <dgm:prSet/>
      <dgm:spPr/>
      <dgm:t>
        <a:bodyPr/>
        <a:lstStyle/>
        <a:p>
          <a:endParaRPr lang="en-US"/>
        </a:p>
      </dgm:t>
    </dgm:pt>
    <dgm:pt modelId="{0AA63A0B-9ED5-2B46-BC0B-660AC438D810}" type="sibTrans" cxnId="{B8F04746-F592-B04C-BF6A-64382F0DA25A}">
      <dgm:prSet/>
      <dgm:spPr/>
      <dgm:t>
        <a:bodyPr/>
        <a:lstStyle/>
        <a:p>
          <a:endParaRPr lang="en-US"/>
        </a:p>
      </dgm:t>
    </dgm:pt>
    <dgm:pt modelId="{956EBFD4-7A9B-554F-AF4B-D713064549DB}">
      <dgm:prSet phldrT="[Text]"/>
      <dgm:spPr/>
      <dgm:t>
        <a:bodyPr/>
        <a:lstStyle/>
        <a:p>
          <a:r>
            <a:rPr lang="en-US" b="0" i="0" dirty="0">
              <a:solidFill>
                <a:srgbClr val="367C2B"/>
              </a:solidFill>
              <a:latin typeface="Helvetica Neue" charset="0"/>
              <a:ea typeface="Helvetica Neue" charset="0"/>
              <a:cs typeface="Helvetica Neue" charset="0"/>
            </a:rPr>
            <a:t>Developer</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CE5A3ED-A042-2E41-8660-EADD22DE2A3E}">
      <dgm:prSet phldrT="[Text]"/>
      <dgm:spPr/>
      <dgm:t>
        <a:bodyPr/>
        <a:lstStyle/>
        <a:p>
          <a:r>
            <a:rPr lang="en-US" b="0" i="0" dirty="0">
              <a:solidFill>
                <a:srgbClr val="367C2B"/>
              </a:solidFill>
              <a:latin typeface="Helvetica Neue" charset="0"/>
              <a:ea typeface="Helvetica Neue" charset="0"/>
              <a:cs typeface="Helvetica Neue" charset="0"/>
            </a:rPr>
            <a:t>Tester</a:t>
          </a:r>
        </a:p>
      </dgm:t>
    </dgm:pt>
    <dgm:pt modelId="{E699A0CA-3A39-4F48-9D62-E949FD9454A2}" type="parTrans" cxnId="{5305CEB6-E9D4-D14D-90A0-204EA56A22C4}">
      <dgm:prSet/>
      <dgm:spPr/>
      <dgm:t>
        <a:bodyPr/>
        <a:lstStyle/>
        <a:p>
          <a:endParaRPr lang="en-US"/>
        </a:p>
      </dgm:t>
    </dgm:pt>
    <dgm:pt modelId="{9B7123F0-CE9B-DC4C-BB17-B1A5F3270742}" type="sibTrans" cxnId="{5305CEB6-E9D4-D14D-90A0-204EA56A22C4}">
      <dgm:prSet/>
      <dgm:spPr/>
      <dgm:t>
        <a:bodyPr/>
        <a:lstStyle/>
        <a:p>
          <a:endParaRPr lang="en-US"/>
        </a:p>
      </dgm:t>
    </dgm:pt>
    <dgm:pt modelId="{2905C96E-C534-4B40-B763-C0A369BA9453}">
      <dgm:prSet phldrT="[Text]"/>
      <dgm:spPr/>
      <dgm:t>
        <a:bodyPr/>
        <a:lstStyle/>
        <a:p>
          <a:r>
            <a:rPr lang="en-US" b="0" i="0" dirty="0">
              <a:solidFill>
                <a:srgbClr val="367C2B"/>
              </a:solidFill>
              <a:latin typeface="Helvetica Neue" charset="0"/>
              <a:ea typeface="Helvetica Neue" charset="0"/>
              <a:cs typeface="Helvetica Neue" charset="0"/>
            </a:rPr>
            <a:t>Project Manager</a:t>
          </a:r>
        </a:p>
      </dgm:t>
    </dgm:pt>
    <dgm:pt modelId="{23AED6E1-777B-A440-A6F6-70E510474C75}" type="parTrans" cxnId="{65BAF36E-D3D4-0C42-94B4-D00CB6A584BF}">
      <dgm:prSet/>
      <dgm:spPr/>
      <dgm:t>
        <a:bodyPr/>
        <a:lstStyle/>
        <a:p>
          <a:endParaRPr lang="en-US"/>
        </a:p>
      </dgm:t>
    </dgm:pt>
    <dgm:pt modelId="{CD743225-A08B-5846-A59B-69E1235AF48E}" type="sibTrans" cxnId="{65BAF36E-D3D4-0C42-94B4-D00CB6A584BF}">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0" presStyleCnt="3">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0" presStyleCnt="3" custLinFactNeighborX="-436" custLinFactNeighborY="1078">
        <dgm:presLayoutVars>
          <dgm:bulletEnabled val="1"/>
        </dgm:presLayoutVars>
      </dgm:prSet>
      <dgm:spPr/>
      <dgm:t>
        <a:bodyPr/>
        <a:lstStyle/>
        <a:p>
          <a:endParaRPr lang="en-US"/>
        </a:p>
      </dgm:t>
    </dgm:pt>
    <dgm:pt modelId="{CB9FA2D8-BCC7-A84B-91FC-EF46F8A7A1FA}" type="pres">
      <dgm:prSet presAssocID="{4EF959F3-027A-DE47-BBE5-7692A7F8E458}"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1" presStyleCnt="3">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1" presStyleCnt="3">
        <dgm:presLayoutVars>
          <dgm:bulletEnabled val="1"/>
        </dgm:presLayoutVars>
      </dgm:prSet>
      <dgm:spPr/>
      <dgm:t>
        <a:bodyPr/>
        <a:lstStyle/>
        <a:p>
          <a:endParaRPr lang="en-US"/>
        </a:p>
      </dgm:t>
    </dgm:pt>
    <dgm:pt modelId="{6B6F801F-1A12-564C-AF6A-CCC629CCB4D8}" type="pres">
      <dgm:prSet presAssocID="{5FACC7C4-408C-8B4E-A13E-7AE973E6AEDD}" presName="sp" presStyleCnt="0"/>
      <dgm:spPr/>
    </dgm:pt>
    <dgm:pt modelId="{7A580454-1BF8-8942-85D8-B48E9D3E986D}" type="pres">
      <dgm:prSet presAssocID="{A775684B-C938-CC4F-91CD-A2A59F769169}" presName="linNode" presStyleCnt="0"/>
      <dgm:spPr/>
    </dgm:pt>
    <dgm:pt modelId="{4017E0B5-8F21-DC46-8244-03DE529B320C}" type="pres">
      <dgm:prSet presAssocID="{A775684B-C938-CC4F-91CD-A2A59F769169}" presName="parentText" presStyleLbl="node1" presStyleIdx="2" presStyleCnt="3">
        <dgm:presLayoutVars>
          <dgm:chMax val="1"/>
          <dgm:bulletEnabled val="1"/>
        </dgm:presLayoutVars>
      </dgm:prSet>
      <dgm:spPr/>
      <dgm:t>
        <a:bodyPr/>
        <a:lstStyle/>
        <a:p>
          <a:endParaRPr lang="en-US"/>
        </a:p>
      </dgm:t>
    </dgm:pt>
    <dgm:pt modelId="{77D97388-8041-144E-A20A-91FFECF8A04A}" type="pres">
      <dgm:prSet presAssocID="{A775684B-C938-CC4F-91CD-A2A59F769169}" presName="descendantText" presStyleLbl="alignAccFollowNode1" presStyleIdx="2" presStyleCnt="3">
        <dgm:presLayoutVars>
          <dgm:bulletEnabled val="1"/>
        </dgm:presLayoutVars>
      </dgm:prSet>
      <dgm:spPr/>
      <dgm:t>
        <a:bodyPr/>
        <a:lstStyle/>
        <a:p>
          <a:endParaRPr lang="en-US"/>
        </a:p>
      </dgm:t>
    </dgm:pt>
  </dgm:ptLst>
  <dgm:cxnLst>
    <dgm:cxn modelId="{D7DAF75F-F499-0247-948B-AC8BFB754A5A}" type="presOf" srcId="{A775684B-C938-CC4F-91CD-A2A59F769169}" destId="{4017E0B5-8F21-DC46-8244-03DE529B320C}" srcOrd="0" destOrd="0" presId="urn:microsoft.com/office/officeart/2005/8/layout/vList5"/>
    <dgm:cxn modelId="{A07C6C3F-DE08-F645-9719-75D6851ABBD6}" type="presOf" srcId="{142E02F9-A855-9F49-91FE-A44D8E74EDFD}" destId="{A6C5627D-50AF-4D48-A0EC-383AC2590BDD}" srcOrd="0" destOrd="1" presId="urn:microsoft.com/office/officeart/2005/8/layout/vList5"/>
    <dgm:cxn modelId="{97D9AF39-E77D-254F-BB82-828CD2646FBA}" srcId="{CC8F6D5A-3203-F449-B83D-C2C9F4140365}" destId="{956EBFD4-7A9B-554F-AF4B-D713064549DB}" srcOrd="1" destOrd="0" parTransId="{6CB62789-3C96-534E-80F1-2EE8908A0738}" sibTransId="{A18D030C-E81D-9444-B1AC-C46AAD65FF8C}"/>
    <dgm:cxn modelId="{87A8490A-45AE-DA41-945F-8CD0F7A35C4D}" type="presOf" srcId="{9FAD5CB5-75C5-0844-8999-13D2D872CAAA}" destId="{468E414A-9B14-874A-AB5A-2FF4C77FF4EA}" srcOrd="0" destOrd="0" presId="urn:microsoft.com/office/officeart/2005/8/layout/vList5"/>
    <dgm:cxn modelId="{AFB265D9-171F-F448-81C5-1C18C0C97585}" srcId="{FE25214B-CC6C-1E41-A30C-25E3C681931D}" destId="{4A467FEC-06FA-BB44-89D7-238568D1793F}" srcOrd="3" destOrd="0" parTransId="{30CC6127-5E9C-F540-9658-B949C2331746}" sibTransId="{6D51ABF1-FD90-6644-B5B4-FA9145BD2809}"/>
    <dgm:cxn modelId="{0D96437E-A5BB-1645-8C11-192B44536F2B}" srcId="{A775684B-C938-CC4F-91CD-A2A59F769169}" destId="{40583FDB-52EA-E943-9869-0BDC651EB516}" srcOrd="1" destOrd="0" parTransId="{63C22FE4-C681-7345-9B03-EE06F651126C}" sibTransId="{466FACDB-6C93-A84A-B404-0921B036CB5F}"/>
    <dgm:cxn modelId="{68843E8F-781C-3F45-916C-4650267B982B}" type="presOf" srcId="{956EBFD4-7A9B-554F-AF4B-D713064549DB}" destId="{CF61AD20-8FDB-FE49-91F6-D6D29F2A88BF}" srcOrd="0" destOrd="1"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B8F04746-F592-B04C-BF6A-64382F0DA25A}" srcId="{FE25214B-CC6C-1E41-A30C-25E3C681931D}" destId="{F0C886E5-2311-FC4D-97C7-B4E49A36EA1B}" srcOrd="2" destOrd="0" parTransId="{6F5AB282-9AD6-DE45-A8C7-731FAE9B58B0}" sibTransId="{0AA63A0B-9ED5-2B46-BC0B-660AC438D810}"/>
    <dgm:cxn modelId="{4571EA47-07BF-6742-A032-FB3B09A4A90B}" type="presOf" srcId="{CC8F6D5A-3203-F449-B83D-C2C9F4140365}" destId="{FB9E0A9E-E9AF-1D4A-B77D-31A810667CE6}" srcOrd="0" destOrd="0" presId="urn:microsoft.com/office/officeart/2005/8/layout/vList5"/>
    <dgm:cxn modelId="{FD9085E7-6DC4-4F4A-9088-540C21E96F36}" srcId="{9FAD5CB5-75C5-0844-8999-13D2D872CAAA}" destId="{CC8F6D5A-3203-F449-B83D-C2C9F4140365}" srcOrd="1"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EDECAFFE-1A96-4D4F-B256-CB4471EBF659}" srcId="{A775684B-C938-CC4F-91CD-A2A59F769169}" destId="{CE4B2109-E016-1545-BF20-BFCD8965950B}" srcOrd="0" destOrd="0" parTransId="{4CD59577-CE7F-8041-A8A6-D031EEDFA2F0}" sibTransId="{81F21C55-ED10-BC41-814A-7739B0782BB7}"/>
    <dgm:cxn modelId="{657E7A92-7EB4-C54B-ABD6-C84AC9ADFE5B}" type="presOf" srcId="{691E13A3-DDB0-FF4E-B819-2A82E9CC22FC}" destId="{A6C5627D-50AF-4D48-A0EC-383AC2590BDD}" srcOrd="0" destOrd="0" presId="urn:microsoft.com/office/officeart/2005/8/layout/vList5"/>
    <dgm:cxn modelId="{5305CEB6-E9D4-D14D-90A0-204EA56A22C4}" srcId="{CC8F6D5A-3203-F449-B83D-C2C9F4140365}" destId="{4CE5A3ED-A042-2E41-8660-EADD22DE2A3E}" srcOrd="2" destOrd="0" parTransId="{E699A0CA-3A39-4F48-9D62-E949FD9454A2}" sibTransId="{9B7123F0-CE9B-DC4C-BB17-B1A5F3270742}"/>
    <dgm:cxn modelId="{E1334251-EFDD-9743-807D-128A84EFDC73}" srcId="{9FAD5CB5-75C5-0844-8999-13D2D872CAAA}" destId="{FE25214B-CC6C-1E41-A30C-25E3C681931D}" srcOrd="0" destOrd="0" parTransId="{08E14A69-89D5-D540-9196-141DD653163E}" sibTransId="{4EF959F3-027A-DE47-BBE5-7692A7F8E458}"/>
    <dgm:cxn modelId="{8F175587-4CA6-854A-BB49-8054F1152DBD}" type="presOf" srcId="{CE4B2109-E016-1545-BF20-BFCD8965950B}" destId="{77D97388-8041-144E-A20A-91FFECF8A04A}" srcOrd="0" destOrd="0" presId="urn:microsoft.com/office/officeart/2005/8/layout/vList5"/>
    <dgm:cxn modelId="{0B4B8C39-69E6-6F41-A67A-F9C7023A3C67}" type="presOf" srcId="{F0C886E5-2311-FC4D-97C7-B4E49A36EA1B}" destId="{A6C5627D-50AF-4D48-A0EC-383AC2590BDD}" srcOrd="0" destOrd="2" presId="urn:microsoft.com/office/officeart/2005/8/layout/vList5"/>
    <dgm:cxn modelId="{DD4433FE-053B-D84B-B8A2-882C31A3F6C8}" type="presOf" srcId="{40583FDB-52EA-E943-9869-0BDC651EB516}" destId="{77D97388-8041-144E-A20A-91FFECF8A04A}" srcOrd="0" destOrd="1" presId="urn:microsoft.com/office/officeart/2005/8/layout/vList5"/>
    <dgm:cxn modelId="{EDF89951-2360-1D4D-BFD1-D7D27A4E825A}" type="presOf" srcId="{FE25214B-CC6C-1E41-A30C-25E3C681931D}" destId="{02025667-6721-0C40-9212-3C6E117053AD}" srcOrd="0" destOrd="0" presId="urn:microsoft.com/office/officeart/2005/8/layout/vList5"/>
    <dgm:cxn modelId="{4AAE3420-0496-A648-862F-54B84D89229C}" srcId="{9FAD5CB5-75C5-0844-8999-13D2D872CAAA}" destId="{A775684B-C938-CC4F-91CD-A2A59F769169}" srcOrd="2" destOrd="0" parTransId="{225B5F48-1435-2E4A-98EA-FE0C0CDE5F14}" sibTransId="{519778DF-FB2E-8546-A386-4E20C01F4286}"/>
    <dgm:cxn modelId="{65BAF36E-D3D4-0C42-94B4-D00CB6A584BF}" srcId="{CC8F6D5A-3203-F449-B83D-C2C9F4140365}" destId="{2905C96E-C534-4B40-B763-C0A369BA9453}" srcOrd="3" destOrd="0" parTransId="{23AED6E1-777B-A440-A6F6-70E510474C75}" sibTransId="{CD743225-A08B-5846-A59B-69E1235AF48E}"/>
    <dgm:cxn modelId="{3238490C-B21A-364E-8963-3838EE7C97B0}" type="presOf" srcId="{2905C96E-C534-4B40-B763-C0A369BA9453}" destId="{CF61AD20-8FDB-FE49-91F6-D6D29F2A88BF}" srcOrd="0" destOrd="3" presId="urn:microsoft.com/office/officeart/2005/8/layout/vList5"/>
    <dgm:cxn modelId="{B4D7400C-A038-BB4B-BD27-51E3C9CB0A27}" type="presOf" srcId="{4CE5A3ED-A042-2E41-8660-EADD22DE2A3E}" destId="{CF61AD20-8FDB-FE49-91F6-D6D29F2A88BF}" srcOrd="0" destOrd="2" presId="urn:microsoft.com/office/officeart/2005/8/layout/vList5"/>
    <dgm:cxn modelId="{BCB0EEC1-A562-EC4C-B45D-2162EF33666D}" type="presOf" srcId="{4A467FEC-06FA-BB44-89D7-238568D1793F}" destId="{A6C5627D-50AF-4D48-A0EC-383AC2590BDD}" srcOrd="0" destOrd="3" presId="urn:microsoft.com/office/officeart/2005/8/layout/vList5"/>
    <dgm:cxn modelId="{38916B4E-F08D-F541-B61E-A9227D602334}" type="presOf" srcId="{43C58F97-0FD8-BD4E-9B06-1E1FAC825D48}" destId="{CF61AD20-8FDB-FE49-91F6-D6D29F2A88BF}" srcOrd="0" destOrd="0" presId="urn:microsoft.com/office/officeart/2005/8/layout/vList5"/>
    <dgm:cxn modelId="{EC3A4CAD-7509-C446-A0CF-3C1F14669D38}" srcId="{FE25214B-CC6C-1E41-A30C-25E3C681931D}" destId="{142E02F9-A855-9F49-91FE-A44D8E74EDFD}" srcOrd="1" destOrd="0" parTransId="{D0A7448F-AE2D-764D-9F5A-D48B727B709A}" sibTransId="{B31B3442-9B0C-4645-BDF0-25B420D1BA21}"/>
    <dgm:cxn modelId="{59F4226A-0ED1-A943-9664-0B12F4508A10}" type="presParOf" srcId="{468E414A-9B14-874A-AB5A-2FF4C77FF4EA}" destId="{2635B354-01F2-3E43-AA72-6799B7B4ED7B}" srcOrd="0" destOrd="0" presId="urn:microsoft.com/office/officeart/2005/8/layout/vList5"/>
    <dgm:cxn modelId="{05C6986A-4B26-CA41-A760-DDD59E96BC84}" type="presParOf" srcId="{2635B354-01F2-3E43-AA72-6799B7B4ED7B}" destId="{02025667-6721-0C40-9212-3C6E117053AD}" srcOrd="0" destOrd="0" presId="urn:microsoft.com/office/officeart/2005/8/layout/vList5"/>
    <dgm:cxn modelId="{C073FE4C-C204-BE4E-8602-6016E76799E7}" type="presParOf" srcId="{2635B354-01F2-3E43-AA72-6799B7B4ED7B}" destId="{A6C5627D-50AF-4D48-A0EC-383AC2590BDD}" srcOrd="1" destOrd="0" presId="urn:microsoft.com/office/officeart/2005/8/layout/vList5"/>
    <dgm:cxn modelId="{506C1086-FC6D-9248-9E12-08EA1EB9D872}" type="presParOf" srcId="{468E414A-9B14-874A-AB5A-2FF4C77FF4EA}" destId="{CB9FA2D8-BCC7-A84B-91FC-EF46F8A7A1FA}" srcOrd="1" destOrd="0" presId="urn:microsoft.com/office/officeart/2005/8/layout/vList5"/>
    <dgm:cxn modelId="{B7B5795C-5F1E-F94C-9DCC-04FBC88BCFB9}" type="presParOf" srcId="{468E414A-9B14-874A-AB5A-2FF4C77FF4EA}" destId="{DF7D24D9-08D7-564A-86F9-5E608172B4B8}" srcOrd="2"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75FA4149-C6D2-1B42-9262-D0240AE12A71}" type="presParOf" srcId="{468E414A-9B14-874A-AB5A-2FF4C77FF4EA}" destId="{6B6F801F-1A12-564C-AF6A-CCC629CCB4D8}" srcOrd="3" destOrd="0" presId="urn:microsoft.com/office/officeart/2005/8/layout/vList5"/>
    <dgm:cxn modelId="{913AD599-4213-CA46-B990-943C91BDB77B}" type="presParOf" srcId="{468E414A-9B14-874A-AB5A-2FF4C77FF4EA}" destId="{7A580454-1BF8-8942-85D8-B48E9D3E986D}" srcOrd="4" destOrd="0" presId="urn:microsoft.com/office/officeart/2005/8/layout/vList5"/>
    <dgm:cxn modelId="{D50FA8D9-865A-F747-8754-2E303BD7AD59}" type="presParOf" srcId="{7A580454-1BF8-8942-85D8-B48E9D3E986D}" destId="{4017E0B5-8F21-DC46-8244-03DE529B320C}" srcOrd="0" destOrd="0" presId="urn:microsoft.com/office/officeart/2005/8/layout/vList5"/>
    <dgm:cxn modelId="{0D3C9902-2E63-AB4E-9F98-2B7BC5BC191D}" type="presParOf" srcId="{7A580454-1BF8-8942-85D8-B48E9D3E986D}" destId="{77D97388-8041-144E-A20A-91FFECF8A04A}"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BACD889-2ABF-F141-9F62-4A96A0581C3B}" type="doc">
      <dgm:prSet loTypeId="urn:microsoft.com/office/officeart/2005/8/layout/venn3" loCatId="" qsTypeId="urn:microsoft.com/office/officeart/2005/8/quickstyle/simple3" qsCatId="simple" csTypeId="urn:microsoft.com/office/officeart/2005/8/colors/accent1_2" csCatId="accent1" phldr="1"/>
      <dgm:spPr/>
    </dgm:pt>
    <dgm:pt modelId="{5D8E446C-AAAA-6147-87FC-CBCCCF075330}">
      <dgm:prSet phldrT="[Tex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Daily scrum</a:t>
          </a:r>
        </a:p>
      </dgm:t>
    </dgm:pt>
    <dgm:pt modelId="{964557A9-2C64-7C41-9D28-A02FDBC4B697}" type="parTrans" cxnId="{ADF5D40E-430C-6140-90CC-39ADDF8E8857}">
      <dgm:prSet/>
      <dgm:spPr/>
      <dgm:t>
        <a:bodyPr/>
        <a:lstStyle/>
        <a:p>
          <a:endParaRPr lang="en-US" sz="2000">
            <a:latin typeface="Helvetica Neue" charset="0"/>
            <a:ea typeface="Helvetica Neue" charset="0"/>
            <a:cs typeface="Helvetica Neue" charset="0"/>
          </a:endParaRPr>
        </a:p>
      </dgm:t>
    </dgm:pt>
    <dgm:pt modelId="{788D2A4B-1F4E-6A46-A48C-CE39DF756034}" type="sibTrans" cxnId="{ADF5D40E-430C-6140-90CC-39ADDF8E8857}">
      <dgm:prSet/>
      <dgm:spPr/>
      <dgm:t>
        <a:bodyPr/>
        <a:lstStyle/>
        <a:p>
          <a:endParaRPr lang="en-US" sz="2000">
            <a:latin typeface="Helvetica Neue" charset="0"/>
            <a:ea typeface="Helvetica Neue" charset="0"/>
            <a:cs typeface="Helvetica Neue" charset="0"/>
          </a:endParaRPr>
        </a:p>
      </dgm:t>
    </dgm:pt>
    <dgm:pt modelId="{0F56FCB6-DF77-D04A-8D79-7EDDE36FD136}">
      <dgm:prSet phldrT="[Tex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Documentation</a:t>
          </a:r>
        </a:p>
      </dgm:t>
    </dgm:pt>
    <dgm:pt modelId="{A2507352-38A0-6A4A-86AF-C7EFC4540678}" type="parTrans" cxnId="{C67D7065-2560-8A4B-BE57-AC1E09ADBB6F}">
      <dgm:prSet/>
      <dgm:spPr/>
      <dgm:t>
        <a:bodyPr/>
        <a:lstStyle/>
        <a:p>
          <a:endParaRPr lang="en-US" sz="2000">
            <a:latin typeface="Helvetica Neue" charset="0"/>
            <a:ea typeface="Helvetica Neue" charset="0"/>
            <a:cs typeface="Helvetica Neue" charset="0"/>
          </a:endParaRPr>
        </a:p>
      </dgm:t>
    </dgm:pt>
    <dgm:pt modelId="{70094DCA-519B-3A43-8C8F-3FBBA1DD3FB1}" type="sibTrans" cxnId="{C67D7065-2560-8A4B-BE57-AC1E09ADBB6F}">
      <dgm:prSet/>
      <dgm:spPr/>
      <dgm:t>
        <a:bodyPr/>
        <a:lstStyle/>
        <a:p>
          <a:endParaRPr lang="en-US" sz="2000">
            <a:latin typeface="Helvetica Neue" charset="0"/>
            <a:ea typeface="Helvetica Neue" charset="0"/>
            <a:cs typeface="Helvetica Neue" charset="0"/>
          </a:endParaRPr>
        </a:p>
      </dgm:t>
    </dgm:pt>
    <dgm:pt modelId="{3A10FCA2-2C64-B246-A771-0B7E36D89576}">
      <dgm:prSet phldrT="[Tex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Communication</a:t>
          </a:r>
        </a:p>
      </dgm:t>
    </dgm:pt>
    <dgm:pt modelId="{B6395DEE-71CD-E745-B3DD-DC7A507D18B3}" type="parTrans" cxnId="{89AD9F40-1D17-504C-A39E-D741F4AFFE06}">
      <dgm:prSet/>
      <dgm:spPr/>
      <dgm:t>
        <a:bodyPr/>
        <a:lstStyle/>
        <a:p>
          <a:endParaRPr lang="en-US" sz="2000">
            <a:latin typeface="Helvetica Neue" charset="0"/>
            <a:ea typeface="Helvetica Neue" charset="0"/>
            <a:cs typeface="Helvetica Neue" charset="0"/>
          </a:endParaRPr>
        </a:p>
      </dgm:t>
    </dgm:pt>
    <dgm:pt modelId="{7F0DF32E-D30E-BF4D-9270-FEF6A5F61AAE}" type="sibTrans" cxnId="{89AD9F40-1D17-504C-A39E-D741F4AFFE06}">
      <dgm:prSet/>
      <dgm:spPr/>
      <dgm:t>
        <a:bodyPr/>
        <a:lstStyle/>
        <a:p>
          <a:endParaRPr lang="en-US" sz="2000">
            <a:latin typeface="Helvetica Neue" charset="0"/>
            <a:ea typeface="Helvetica Neue" charset="0"/>
            <a:cs typeface="Helvetica Neue" charset="0"/>
          </a:endParaRPr>
        </a:p>
      </dgm:t>
    </dgm:pt>
    <dgm:pt modelId="{DC716483-44BD-7846-AF79-0E10B775AA40}">
      <dgm:prSe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Pair programming</a:t>
          </a:r>
        </a:p>
      </dgm:t>
    </dgm:pt>
    <dgm:pt modelId="{961182D3-6AE6-F645-85B4-11202D34E3B6}" type="parTrans" cxnId="{A3426057-984B-DA47-92A1-526B9469AAB2}">
      <dgm:prSet/>
      <dgm:spPr/>
      <dgm:t>
        <a:bodyPr/>
        <a:lstStyle/>
        <a:p>
          <a:endParaRPr lang="en-US" sz="2000">
            <a:latin typeface="Helvetica Neue" charset="0"/>
            <a:ea typeface="Helvetica Neue" charset="0"/>
            <a:cs typeface="Helvetica Neue" charset="0"/>
          </a:endParaRPr>
        </a:p>
      </dgm:t>
    </dgm:pt>
    <dgm:pt modelId="{25888D8F-EBF2-BD47-96B5-4722F175C20F}" type="sibTrans" cxnId="{A3426057-984B-DA47-92A1-526B9469AAB2}">
      <dgm:prSet/>
      <dgm:spPr/>
      <dgm:t>
        <a:bodyPr/>
        <a:lstStyle/>
        <a:p>
          <a:endParaRPr lang="en-US" sz="2000">
            <a:latin typeface="Helvetica Neue" charset="0"/>
            <a:ea typeface="Helvetica Neue" charset="0"/>
            <a:cs typeface="Helvetica Neue" charset="0"/>
          </a:endParaRPr>
        </a:p>
      </dgm:t>
    </dgm:pt>
    <dgm:pt modelId="{495FB2E0-273E-6A4F-8846-CD481A771B3F}" type="pres">
      <dgm:prSet presAssocID="{0BACD889-2ABF-F141-9F62-4A96A0581C3B}" presName="Name0" presStyleCnt="0">
        <dgm:presLayoutVars>
          <dgm:dir/>
          <dgm:resizeHandles val="exact"/>
        </dgm:presLayoutVars>
      </dgm:prSet>
      <dgm:spPr/>
    </dgm:pt>
    <dgm:pt modelId="{6416B88C-2BE2-CA40-A482-3CBDCA1BECBD}" type="pres">
      <dgm:prSet presAssocID="{5D8E446C-AAAA-6147-87FC-CBCCCF075330}" presName="Name5" presStyleLbl="vennNode1" presStyleIdx="0" presStyleCnt="4">
        <dgm:presLayoutVars>
          <dgm:bulletEnabled val="1"/>
        </dgm:presLayoutVars>
      </dgm:prSet>
      <dgm:spPr/>
      <dgm:t>
        <a:bodyPr/>
        <a:lstStyle/>
        <a:p>
          <a:endParaRPr lang="en-US"/>
        </a:p>
      </dgm:t>
    </dgm:pt>
    <dgm:pt modelId="{B5148692-73FB-5548-8297-20FCF4E34599}" type="pres">
      <dgm:prSet presAssocID="{788D2A4B-1F4E-6A46-A48C-CE39DF756034}" presName="space" presStyleCnt="0"/>
      <dgm:spPr/>
    </dgm:pt>
    <dgm:pt modelId="{F5E59F81-A01B-9743-949D-294B93EE660C}" type="pres">
      <dgm:prSet presAssocID="{0F56FCB6-DF77-D04A-8D79-7EDDE36FD136}" presName="Name5" presStyleLbl="vennNode1" presStyleIdx="1" presStyleCnt="4">
        <dgm:presLayoutVars>
          <dgm:bulletEnabled val="1"/>
        </dgm:presLayoutVars>
      </dgm:prSet>
      <dgm:spPr/>
      <dgm:t>
        <a:bodyPr/>
        <a:lstStyle/>
        <a:p>
          <a:endParaRPr lang="en-US"/>
        </a:p>
      </dgm:t>
    </dgm:pt>
    <dgm:pt modelId="{392642DA-4E6D-4D42-B2D1-7A105C742683}" type="pres">
      <dgm:prSet presAssocID="{70094DCA-519B-3A43-8C8F-3FBBA1DD3FB1}" presName="space" presStyleCnt="0"/>
      <dgm:spPr/>
    </dgm:pt>
    <dgm:pt modelId="{63FC93D2-491F-6240-9ADF-0CC00A3EFA0E}" type="pres">
      <dgm:prSet presAssocID="{3A10FCA2-2C64-B246-A771-0B7E36D89576}" presName="Name5" presStyleLbl="vennNode1" presStyleIdx="2" presStyleCnt="4">
        <dgm:presLayoutVars>
          <dgm:bulletEnabled val="1"/>
        </dgm:presLayoutVars>
      </dgm:prSet>
      <dgm:spPr/>
      <dgm:t>
        <a:bodyPr/>
        <a:lstStyle/>
        <a:p>
          <a:endParaRPr lang="en-US"/>
        </a:p>
      </dgm:t>
    </dgm:pt>
    <dgm:pt modelId="{27BDF508-4CEF-0C40-9456-7475B28726C9}" type="pres">
      <dgm:prSet presAssocID="{7F0DF32E-D30E-BF4D-9270-FEF6A5F61AAE}" presName="space" presStyleCnt="0"/>
      <dgm:spPr/>
    </dgm:pt>
    <dgm:pt modelId="{5642629C-115E-2945-A907-479BF214FB25}" type="pres">
      <dgm:prSet presAssocID="{DC716483-44BD-7846-AF79-0E10B775AA40}" presName="Name5" presStyleLbl="vennNode1" presStyleIdx="3" presStyleCnt="4">
        <dgm:presLayoutVars>
          <dgm:bulletEnabled val="1"/>
        </dgm:presLayoutVars>
      </dgm:prSet>
      <dgm:spPr/>
      <dgm:t>
        <a:bodyPr/>
        <a:lstStyle/>
        <a:p>
          <a:endParaRPr lang="en-US"/>
        </a:p>
      </dgm:t>
    </dgm:pt>
  </dgm:ptLst>
  <dgm:cxnLst>
    <dgm:cxn modelId="{ADF5D40E-430C-6140-90CC-39ADDF8E8857}" srcId="{0BACD889-2ABF-F141-9F62-4A96A0581C3B}" destId="{5D8E446C-AAAA-6147-87FC-CBCCCF075330}" srcOrd="0" destOrd="0" parTransId="{964557A9-2C64-7C41-9D28-A02FDBC4B697}" sibTransId="{788D2A4B-1F4E-6A46-A48C-CE39DF756034}"/>
    <dgm:cxn modelId="{3B2B0538-4ABA-494B-ACF5-5A8D305E1DBA}" type="presOf" srcId="{5D8E446C-AAAA-6147-87FC-CBCCCF075330}" destId="{6416B88C-2BE2-CA40-A482-3CBDCA1BECBD}" srcOrd="0" destOrd="0" presId="urn:microsoft.com/office/officeart/2005/8/layout/venn3"/>
    <dgm:cxn modelId="{A3426057-984B-DA47-92A1-526B9469AAB2}" srcId="{0BACD889-2ABF-F141-9F62-4A96A0581C3B}" destId="{DC716483-44BD-7846-AF79-0E10B775AA40}" srcOrd="3" destOrd="0" parTransId="{961182D3-6AE6-F645-85B4-11202D34E3B6}" sibTransId="{25888D8F-EBF2-BD47-96B5-4722F175C20F}"/>
    <dgm:cxn modelId="{92E4ACBD-87FA-2646-97F6-55140C85F2C8}" type="presOf" srcId="{0BACD889-2ABF-F141-9F62-4A96A0581C3B}" destId="{495FB2E0-273E-6A4F-8846-CD481A771B3F}" srcOrd="0" destOrd="0" presId="urn:microsoft.com/office/officeart/2005/8/layout/venn3"/>
    <dgm:cxn modelId="{AC789A96-7DCC-BC49-AAD8-61604E6261E6}" type="presOf" srcId="{3A10FCA2-2C64-B246-A771-0B7E36D89576}" destId="{63FC93D2-491F-6240-9ADF-0CC00A3EFA0E}" srcOrd="0" destOrd="0" presId="urn:microsoft.com/office/officeart/2005/8/layout/venn3"/>
    <dgm:cxn modelId="{D2708164-D4A3-6848-8197-D4000763C76F}" type="presOf" srcId="{DC716483-44BD-7846-AF79-0E10B775AA40}" destId="{5642629C-115E-2945-A907-479BF214FB25}" srcOrd="0" destOrd="0" presId="urn:microsoft.com/office/officeart/2005/8/layout/venn3"/>
    <dgm:cxn modelId="{89AD9F40-1D17-504C-A39E-D741F4AFFE06}" srcId="{0BACD889-2ABF-F141-9F62-4A96A0581C3B}" destId="{3A10FCA2-2C64-B246-A771-0B7E36D89576}" srcOrd="2" destOrd="0" parTransId="{B6395DEE-71CD-E745-B3DD-DC7A507D18B3}" sibTransId="{7F0DF32E-D30E-BF4D-9270-FEF6A5F61AAE}"/>
    <dgm:cxn modelId="{8DE3E9FB-03D7-6D4D-9566-F2D28E86F757}" type="presOf" srcId="{0F56FCB6-DF77-D04A-8D79-7EDDE36FD136}" destId="{F5E59F81-A01B-9743-949D-294B93EE660C}" srcOrd="0" destOrd="0" presId="urn:microsoft.com/office/officeart/2005/8/layout/venn3"/>
    <dgm:cxn modelId="{C67D7065-2560-8A4B-BE57-AC1E09ADBB6F}" srcId="{0BACD889-2ABF-F141-9F62-4A96A0581C3B}" destId="{0F56FCB6-DF77-D04A-8D79-7EDDE36FD136}" srcOrd="1" destOrd="0" parTransId="{A2507352-38A0-6A4A-86AF-C7EFC4540678}" sibTransId="{70094DCA-519B-3A43-8C8F-3FBBA1DD3FB1}"/>
    <dgm:cxn modelId="{0F1D2530-0721-7F4A-A87F-D297C7F72E5A}" type="presParOf" srcId="{495FB2E0-273E-6A4F-8846-CD481A771B3F}" destId="{6416B88C-2BE2-CA40-A482-3CBDCA1BECBD}" srcOrd="0" destOrd="0" presId="urn:microsoft.com/office/officeart/2005/8/layout/venn3"/>
    <dgm:cxn modelId="{63DF79A6-9B29-E043-9632-83C4400F1D1F}" type="presParOf" srcId="{495FB2E0-273E-6A4F-8846-CD481A771B3F}" destId="{B5148692-73FB-5548-8297-20FCF4E34599}" srcOrd="1" destOrd="0" presId="urn:microsoft.com/office/officeart/2005/8/layout/venn3"/>
    <dgm:cxn modelId="{76C98FC1-4FAA-DB4C-A692-822F4F6FF8AE}" type="presParOf" srcId="{495FB2E0-273E-6A4F-8846-CD481A771B3F}" destId="{F5E59F81-A01B-9743-949D-294B93EE660C}" srcOrd="2" destOrd="0" presId="urn:microsoft.com/office/officeart/2005/8/layout/venn3"/>
    <dgm:cxn modelId="{C5E92A26-5ACE-3645-B4E5-D6C7A1A7C274}" type="presParOf" srcId="{495FB2E0-273E-6A4F-8846-CD481A771B3F}" destId="{392642DA-4E6D-4D42-B2D1-7A105C742683}" srcOrd="3" destOrd="0" presId="urn:microsoft.com/office/officeart/2005/8/layout/venn3"/>
    <dgm:cxn modelId="{0767383E-4F23-F14B-A799-9075B42574F0}" type="presParOf" srcId="{495FB2E0-273E-6A4F-8846-CD481A771B3F}" destId="{63FC93D2-491F-6240-9ADF-0CC00A3EFA0E}" srcOrd="4" destOrd="0" presId="urn:microsoft.com/office/officeart/2005/8/layout/venn3"/>
    <dgm:cxn modelId="{D3A93A29-1A5C-BE45-BDD4-44CC83DFD9DC}" type="presParOf" srcId="{495FB2E0-273E-6A4F-8846-CD481A771B3F}" destId="{27BDF508-4CEF-0C40-9456-7475B28726C9}" srcOrd="5" destOrd="0" presId="urn:microsoft.com/office/officeart/2005/8/layout/venn3"/>
    <dgm:cxn modelId="{4AD11ACD-029B-F14B-A9CB-DA57BA01D3A2}" type="presParOf" srcId="{495FB2E0-273E-6A4F-8846-CD481A771B3F}" destId="{5642629C-115E-2945-A907-479BF214FB25}" srcOrd="6" destOrd="0" presId="urn:microsoft.com/office/officeart/2005/8/layout/ven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B1BEC3C0-6188-EC49-A514-C0436B53070B}">
      <dgm:prSet phldrT="[Text]"/>
      <dgm:spPr/>
      <dgm:t>
        <a:bodyPr/>
        <a:lstStyle/>
        <a:p>
          <a:r>
            <a:rPr lang="en-US" b="1" i="0" dirty="0" err="1">
              <a:latin typeface="Helvetica Neue Condensed" charset="0"/>
              <a:ea typeface="Helvetica Neue Condensed" charset="0"/>
              <a:cs typeface="Helvetica Neue Condensed" charset="0"/>
            </a:rPr>
            <a:t>Gitlab</a:t>
          </a:r>
          <a:endParaRPr lang="en-US" b="1" i="0" dirty="0">
            <a:latin typeface="Helvetica Neue Condensed" charset="0"/>
            <a:ea typeface="Helvetica Neue Condensed" charset="0"/>
            <a:cs typeface="Helvetica Neue Condensed" charset="0"/>
          </a:endParaRP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9EA01956-D668-4D47-9201-B8FC88F241E9}">
      <dgm:prSet phldrT="[Text]"/>
      <dgm:spPr/>
      <dgm:t>
        <a:bodyPr/>
        <a:lstStyle/>
        <a:p>
          <a:r>
            <a:rPr lang="en-US" b="0" i="0" dirty="0">
              <a:solidFill>
                <a:srgbClr val="367C2B"/>
              </a:solidFill>
              <a:latin typeface="Helvetica Neue Medium" charset="0"/>
              <a:ea typeface="Helvetica Neue Medium" charset="0"/>
              <a:cs typeface="Helvetica Neue Medium" charset="0"/>
            </a:rPr>
            <a:t>CI/CD</a:t>
          </a:r>
        </a:p>
      </dgm:t>
    </dgm:pt>
    <dgm:pt modelId="{6BB1B5B8-C3C9-3E45-A7EC-29C7BC5AF24C}" type="parTrans" cxnId="{41986B85-7FE9-CA46-994C-2647DDDB50B1}">
      <dgm:prSet/>
      <dgm:spPr/>
      <dgm:t>
        <a:bodyPr/>
        <a:lstStyle/>
        <a:p>
          <a:endParaRPr lang="en-US">
            <a:latin typeface="Helvetica Neue" charset="0"/>
            <a:ea typeface="Helvetica Neue" charset="0"/>
            <a:cs typeface="Helvetica Neue" charset="0"/>
          </a:endParaRPr>
        </a:p>
      </dgm:t>
    </dgm:pt>
    <dgm:pt modelId="{EBF31238-F49E-C746-9CC8-9F3D3650F790}" type="sibTrans" cxnId="{41986B85-7FE9-CA46-994C-2647DDDB50B1}">
      <dgm:prSet/>
      <dgm:spPr/>
      <dgm:t>
        <a:bodyPr/>
        <a:lstStyle/>
        <a:p>
          <a:endParaRPr lang="en-US">
            <a:latin typeface="Helvetica Neue" charset="0"/>
            <a:ea typeface="Helvetica Neue" charset="0"/>
            <a:cs typeface="Helvetica Neue" charset="0"/>
          </a:endParaRPr>
        </a:p>
      </dgm:t>
    </dgm:pt>
    <dgm:pt modelId="{00241FED-D668-6A4F-9E1F-005F9A7ACEC9}">
      <dgm:prSet phldrT="[Text]"/>
      <dgm:spPr/>
      <dgm:t>
        <a:bodyPr/>
        <a:lstStyle/>
        <a:p>
          <a:r>
            <a:rPr lang="en-US" b="0" i="0" dirty="0">
              <a:solidFill>
                <a:srgbClr val="367C2B"/>
              </a:solidFill>
              <a:latin typeface="Helvetica Neue Medium" charset="0"/>
              <a:ea typeface="Helvetica Neue Medium" charset="0"/>
              <a:cs typeface="Helvetica Neue Medium" charset="0"/>
            </a:rPr>
            <a:t>Tags</a:t>
          </a: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dgm:spPr/>
      <dgm:t>
        <a:bodyPr/>
        <a:lstStyle/>
        <a:p>
          <a:r>
            <a:rPr lang="en-US" b="1" i="0" dirty="0">
              <a:latin typeface="Helvetica Neue Condensed" charset="0"/>
              <a:ea typeface="Helvetica Neue Condensed" charset="0"/>
              <a:cs typeface="Helvetica Neue Condensed" charset="0"/>
            </a:rPr>
            <a:t>Communication</a:t>
          </a: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6CF71E8F-57FA-0148-91A5-7A253DF458FE}">
      <dgm:prSet phldrT="[Text]"/>
      <dgm:spPr/>
      <dgm:t>
        <a:bodyPr/>
        <a:lstStyle/>
        <a:p>
          <a:r>
            <a:rPr lang="en-US" b="0" i="0" dirty="0">
              <a:solidFill>
                <a:srgbClr val="367C2B"/>
              </a:solidFill>
              <a:latin typeface="Helvetica Neue Medium" charset="0"/>
              <a:ea typeface="Helvetica Neue Medium" charset="0"/>
              <a:cs typeface="Helvetica Neue Medium" charset="0"/>
            </a:rPr>
            <a:t>Scrum</a:t>
          </a:r>
        </a:p>
      </dgm:t>
    </dgm:pt>
    <dgm:pt modelId="{E6858505-E080-4145-B4D5-7735FD386F14}" type="parTrans" cxnId="{99C05BAB-2E10-3B45-886B-5D7338C4041D}">
      <dgm:prSet/>
      <dgm:spPr/>
      <dgm:t>
        <a:bodyPr/>
        <a:lstStyle/>
        <a:p>
          <a:endParaRPr lang="en-US">
            <a:latin typeface="Helvetica Neue" charset="0"/>
            <a:ea typeface="Helvetica Neue" charset="0"/>
            <a:cs typeface="Helvetica Neue" charset="0"/>
          </a:endParaRPr>
        </a:p>
      </dgm:t>
    </dgm:pt>
    <dgm:pt modelId="{228EC679-936E-B14A-A1C7-8C1EBB3E5A19}" type="sibTrans" cxnId="{99C05BAB-2E10-3B45-886B-5D7338C4041D}">
      <dgm:prSet/>
      <dgm:spPr/>
      <dgm:t>
        <a:bodyPr/>
        <a:lstStyle/>
        <a:p>
          <a:endParaRPr lang="en-US">
            <a:latin typeface="Helvetica Neue" charset="0"/>
            <a:ea typeface="Helvetica Neue" charset="0"/>
            <a:cs typeface="Helvetica Neue" charset="0"/>
          </a:endParaRPr>
        </a:p>
      </dgm:t>
    </dgm:pt>
    <dgm:pt modelId="{F36BF293-A8D3-4149-B2A5-611C3A7D89E8}">
      <dgm:prSet phldrT="[Text]"/>
      <dgm:spPr/>
      <dgm:t>
        <a:bodyPr/>
        <a:lstStyle/>
        <a:p>
          <a:endParaRPr lang="en-US" b="0" i="0" dirty="0">
            <a:solidFill>
              <a:srgbClr val="367C2B"/>
            </a:solidFill>
            <a:latin typeface="Helvetica Neue Medium" charset="0"/>
            <a:ea typeface="Helvetica Neue Medium" charset="0"/>
            <a:cs typeface="Helvetica Neue Medium" charset="0"/>
          </a:endParaRPr>
        </a:p>
      </dgm:t>
    </dgm:pt>
    <dgm:pt modelId="{0F289389-0F86-2548-8C4C-ADFE529C25E0}" type="parTrans" cxnId="{A42B44BA-62F6-0448-AAB7-3917474ABC8B}">
      <dgm:prSet/>
      <dgm:spPr/>
      <dgm:t>
        <a:bodyPr/>
        <a:lstStyle/>
        <a:p>
          <a:endParaRPr lang="en-US">
            <a:latin typeface="Helvetica Neue" charset="0"/>
            <a:ea typeface="Helvetica Neue" charset="0"/>
            <a:cs typeface="Helvetica Neue" charset="0"/>
          </a:endParaRPr>
        </a:p>
      </dgm:t>
    </dgm:pt>
    <dgm:pt modelId="{7DE70F86-4C4D-2B4F-9533-A8591418EF98}" type="sibTrans" cxnId="{A42B44BA-62F6-0448-AAB7-3917474ABC8B}">
      <dgm:prSet/>
      <dgm:spPr/>
      <dgm:t>
        <a:bodyPr/>
        <a:lstStyle/>
        <a:p>
          <a:endParaRPr lang="en-US">
            <a:latin typeface="Helvetica Neue" charset="0"/>
            <a:ea typeface="Helvetica Neue" charset="0"/>
            <a:cs typeface="Helvetica Neue" charset="0"/>
          </a:endParaRPr>
        </a:p>
      </dgm:t>
    </dgm:pt>
    <dgm:pt modelId="{B0CDF6B8-551D-4641-81D6-38BDD16E9F10}">
      <dgm:prSet/>
      <dgm:spPr/>
      <dgm:t>
        <a:bodyPr/>
        <a:lstStyle/>
        <a:p>
          <a:r>
            <a:rPr lang="en-US" b="0" i="0" dirty="0">
              <a:solidFill>
                <a:srgbClr val="367C2B"/>
              </a:solidFill>
              <a:latin typeface="Helvetica Neue Medium" charset="0"/>
              <a:ea typeface="Helvetica Neue Medium" charset="0"/>
              <a:cs typeface="Helvetica Neue Medium" charset="0"/>
            </a:rPr>
            <a:t>Retrospective</a:t>
          </a: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3E3A5ECC-1245-9149-9D5D-4AA127E59404}">
      <dgm:prSet/>
      <dgm:spPr/>
      <dgm:t>
        <a:bodyPr/>
        <a:lstStyle/>
        <a:p>
          <a:r>
            <a:rPr lang="en-US" b="1" i="0" dirty="0">
              <a:latin typeface="Helvetica Neue Condensed" charset="0"/>
              <a:ea typeface="Helvetica Neue Condensed" charset="0"/>
              <a:cs typeface="Helvetica Neue Condensed" charset="0"/>
            </a:rPr>
            <a:t>Ticket</a:t>
          </a:r>
        </a:p>
      </dgm:t>
    </dgm:pt>
    <dgm:pt modelId="{F1A29B0F-15F8-BE49-9EA2-3959D0C74B46}" type="parTrans" cxnId="{98B43292-54CA-7C4A-B83C-5A319552E450}">
      <dgm:prSet/>
      <dgm:spPr/>
      <dgm:t>
        <a:bodyPr/>
        <a:lstStyle/>
        <a:p>
          <a:endParaRPr lang="en-US">
            <a:latin typeface="Helvetica Neue" charset="0"/>
            <a:ea typeface="Helvetica Neue" charset="0"/>
            <a:cs typeface="Helvetica Neue" charset="0"/>
          </a:endParaRPr>
        </a:p>
      </dgm:t>
    </dgm:pt>
    <dgm:pt modelId="{FBF3AD29-1D60-F94C-835C-764797555283}" type="sibTrans" cxnId="{98B43292-54CA-7C4A-B83C-5A319552E450}">
      <dgm:prSet/>
      <dgm:spPr/>
      <dgm:t>
        <a:bodyPr/>
        <a:lstStyle/>
        <a:p>
          <a:endParaRPr lang="en-US">
            <a:latin typeface="Helvetica Neue" charset="0"/>
            <a:ea typeface="Helvetica Neue" charset="0"/>
            <a:cs typeface="Helvetica Neue" charset="0"/>
          </a:endParaRPr>
        </a:p>
      </dgm:t>
    </dgm:pt>
    <dgm:pt modelId="{D0888807-FBF6-0045-BF05-36859AAC9E3F}">
      <dgm:prSet phldrT="[Text]"/>
      <dgm:spPr/>
      <dgm:t>
        <a:bodyPr/>
        <a:lstStyle/>
        <a:p>
          <a:r>
            <a:rPr lang="en-US" b="0" i="0" dirty="0">
              <a:solidFill>
                <a:srgbClr val="367C2B"/>
              </a:solidFill>
              <a:latin typeface="Helvetica Neue Medium" charset="0"/>
              <a:ea typeface="Helvetica Neue Medium" charset="0"/>
              <a:cs typeface="Helvetica Neue Medium" charset="0"/>
            </a:rPr>
            <a:t>Story point</a:t>
          </a:r>
        </a:p>
      </dgm:t>
    </dgm:pt>
    <dgm:pt modelId="{A6C431CB-B04F-D84E-9B1F-7E5DEF13CCE4}" type="parTrans" cxnId="{E310E7C2-D4CD-BF4A-A962-E9BD7B278F04}">
      <dgm:prSet/>
      <dgm:spPr/>
      <dgm:t>
        <a:bodyPr/>
        <a:lstStyle/>
        <a:p>
          <a:endParaRPr lang="en-US">
            <a:latin typeface="Helvetica Neue" charset="0"/>
            <a:ea typeface="Helvetica Neue" charset="0"/>
            <a:cs typeface="Helvetica Neue" charset="0"/>
          </a:endParaRPr>
        </a:p>
      </dgm:t>
    </dgm:pt>
    <dgm:pt modelId="{181ADBF3-1B93-F449-83C6-1AFDCC5E41AF}" type="sibTrans" cxnId="{E310E7C2-D4CD-BF4A-A962-E9BD7B278F04}">
      <dgm:prSet/>
      <dgm:spPr/>
      <dgm:t>
        <a:bodyPr/>
        <a:lstStyle/>
        <a:p>
          <a:endParaRPr lang="en-US">
            <a:latin typeface="Helvetica Neue" charset="0"/>
            <a:ea typeface="Helvetica Neue" charset="0"/>
            <a:cs typeface="Helvetica Neue" charset="0"/>
          </a:endParaRPr>
        </a:p>
      </dgm:t>
    </dgm:pt>
    <dgm:pt modelId="{9A548483-5933-C44B-9849-DA9AAAB0B936}">
      <dgm:prSet/>
      <dgm:spPr/>
      <dgm:t>
        <a:bodyPr/>
        <a:lstStyle/>
        <a:p>
          <a:r>
            <a:rPr lang="en-US" b="0" i="0" dirty="0">
              <a:solidFill>
                <a:srgbClr val="367C2B"/>
              </a:solidFill>
              <a:latin typeface="Helvetica Neue Medium" charset="0"/>
              <a:ea typeface="Helvetica Neue Medium" charset="0"/>
              <a:cs typeface="Helvetica Neue Medium" charset="0"/>
            </a:rPr>
            <a:t>Estimation</a:t>
          </a:r>
        </a:p>
      </dgm:t>
    </dgm:pt>
    <dgm:pt modelId="{86BB4E69-89CB-8E4B-B4E1-6296F0202256}" type="parTrans" cxnId="{00948763-A3F7-604A-99DA-B96CC1D46983}">
      <dgm:prSet/>
      <dgm:spPr/>
      <dgm:t>
        <a:bodyPr/>
        <a:lstStyle/>
        <a:p>
          <a:endParaRPr lang="en-US">
            <a:latin typeface="Helvetica Neue" charset="0"/>
            <a:ea typeface="Helvetica Neue" charset="0"/>
            <a:cs typeface="Helvetica Neue" charset="0"/>
          </a:endParaRPr>
        </a:p>
      </dgm:t>
    </dgm:pt>
    <dgm:pt modelId="{190AA117-1DF9-7344-B10E-B5E897B06E00}" type="sibTrans" cxnId="{00948763-A3F7-604A-99DA-B96CC1D46983}">
      <dgm:prSet/>
      <dgm:spPr/>
      <dgm:t>
        <a:bodyPr/>
        <a:lstStyle/>
        <a:p>
          <a:endParaRPr lang="en-US">
            <a:latin typeface="Helvetica Neue" charset="0"/>
            <a:ea typeface="Helvetica Neue" charset="0"/>
            <a:cs typeface="Helvetica Neue" charset="0"/>
          </a:endParaRPr>
        </a:p>
      </dgm:t>
    </dgm:pt>
    <dgm:pt modelId="{FA13AD09-F7BA-534B-AAAB-EC8EFD3F5EFD}">
      <dgm:prSet/>
      <dgm:spPr/>
      <dgm:t>
        <a:bodyPr/>
        <a:lstStyle/>
        <a:p>
          <a:r>
            <a:rPr lang="en-US" b="0" i="0" dirty="0">
              <a:solidFill>
                <a:srgbClr val="367C2B"/>
              </a:solidFill>
              <a:latin typeface="Helvetica Neue Medium" charset="0"/>
              <a:ea typeface="Helvetica Neue Medium" charset="0"/>
              <a:cs typeface="Helvetica Neue Medium" charset="0"/>
            </a:rPr>
            <a:t>Timesheet</a:t>
          </a:r>
        </a:p>
      </dgm:t>
    </dgm:pt>
    <dgm:pt modelId="{7D4A632E-BDC6-2B46-9398-0E8C42DA5C0C}" type="parTrans" cxnId="{8AA3E19E-18A1-3C4B-9B71-A23310857046}">
      <dgm:prSet/>
      <dgm:spPr/>
      <dgm:t>
        <a:bodyPr/>
        <a:lstStyle/>
        <a:p>
          <a:endParaRPr lang="en-US">
            <a:latin typeface="Helvetica Neue" charset="0"/>
            <a:ea typeface="Helvetica Neue" charset="0"/>
            <a:cs typeface="Helvetica Neue" charset="0"/>
          </a:endParaRPr>
        </a:p>
      </dgm:t>
    </dgm:pt>
    <dgm:pt modelId="{949C95D6-3E53-1840-A680-DCF6441984F3}" type="sibTrans" cxnId="{8AA3E19E-18A1-3C4B-9B71-A23310857046}">
      <dgm:prSet/>
      <dgm:spPr/>
      <dgm:t>
        <a:bodyPr/>
        <a:lstStyle/>
        <a:p>
          <a:endParaRPr lang="en-US">
            <a:latin typeface="Helvetica Neue" charset="0"/>
            <a:ea typeface="Helvetica Neue" charset="0"/>
            <a:cs typeface="Helvetica Neue" charset="0"/>
          </a:endParaRPr>
        </a:p>
      </dgm:t>
    </dgm:pt>
    <dgm:pt modelId="{94707D14-1786-D84A-B21C-FE3FF9D7E3C7}" type="pres">
      <dgm:prSet presAssocID="{CA013033-26F4-1F4C-87A7-A214D19EA6B6}" presName="Name0" presStyleCnt="0">
        <dgm:presLayoutVars>
          <dgm:dir/>
          <dgm:animLvl val="lvl"/>
          <dgm:resizeHandles val="exact"/>
        </dgm:presLayoutVars>
      </dgm:prSet>
      <dgm:spPr/>
      <dgm:t>
        <a:bodyPr/>
        <a:lstStyle/>
        <a:p>
          <a:endParaRPr lang="en-US"/>
        </a:p>
      </dgm:t>
    </dgm:pt>
    <dgm:pt modelId="{99CC2B53-E9A7-1D4D-A689-A8B4B8C14CC1}" type="pres">
      <dgm:prSet presAssocID="{B1BEC3C0-6188-EC49-A514-C0436B53070B}" presName="composite" presStyleCnt="0"/>
      <dgm:spPr/>
    </dgm:pt>
    <dgm:pt modelId="{7DFCBA19-CB96-6047-95E3-6C1EFF9FE1B0}" type="pres">
      <dgm:prSet presAssocID="{B1BEC3C0-6188-EC49-A514-C0436B53070B}" presName="parTx" presStyleLbl="alignNode1" presStyleIdx="0" presStyleCnt="3">
        <dgm:presLayoutVars>
          <dgm:chMax val="0"/>
          <dgm:chPref val="0"/>
          <dgm:bulletEnabled val="1"/>
        </dgm:presLayoutVars>
      </dgm:prSet>
      <dgm:spPr/>
      <dgm:t>
        <a:bodyPr/>
        <a:lstStyle/>
        <a:p>
          <a:endParaRPr lang="en-US"/>
        </a:p>
      </dgm:t>
    </dgm:pt>
    <dgm:pt modelId="{075D174B-272E-0C48-B06A-48642EF3C6C8}" type="pres">
      <dgm:prSet presAssocID="{B1BEC3C0-6188-EC49-A514-C0436B53070B}" presName="desTx" presStyleLbl="alignAccFollowNode1" presStyleIdx="0" presStyleCnt="3">
        <dgm:presLayoutVars>
          <dgm:bulletEnabled val="1"/>
        </dgm:presLayoutVars>
      </dgm:prSet>
      <dgm:spPr/>
      <dgm:t>
        <a:bodyPr/>
        <a:lstStyle/>
        <a:p>
          <a:endParaRPr lang="en-US"/>
        </a:p>
      </dgm:t>
    </dgm:pt>
    <dgm:pt modelId="{7ED85295-425E-104C-84A0-1811D73AC067}" type="pres">
      <dgm:prSet presAssocID="{ED09C87C-65E9-4B4B-8843-C333C9D88EE1}" presName="space" presStyleCnt="0"/>
      <dgm:spPr/>
    </dgm:pt>
    <dgm:pt modelId="{86896EFF-BE49-834A-81DF-64F0AD48EF60}" type="pres">
      <dgm:prSet presAssocID="{3E3A5ECC-1245-9149-9D5D-4AA127E59404}" presName="composite" presStyleCnt="0"/>
      <dgm:spPr/>
    </dgm:pt>
    <dgm:pt modelId="{6B921A67-38DA-E749-BF8D-F258A9F0919B}" type="pres">
      <dgm:prSet presAssocID="{3E3A5ECC-1245-9149-9D5D-4AA127E59404}" presName="parTx" presStyleLbl="alignNode1" presStyleIdx="1" presStyleCnt="3">
        <dgm:presLayoutVars>
          <dgm:chMax val="0"/>
          <dgm:chPref val="0"/>
          <dgm:bulletEnabled val="1"/>
        </dgm:presLayoutVars>
      </dgm:prSet>
      <dgm:spPr/>
      <dgm:t>
        <a:bodyPr/>
        <a:lstStyle/>
        <a:p>
          <a:endParaRPr lang="en-US"/>
        </a:p>
      </dgm:t>
    </dgm:pt>
    <dgm:pt modelId="{44415275-E669-2444-B340-93628B07AEA2}" type="pres">
      <dgm:prSet presAssocID="{3E3A5ECC-1245-9149-9D5D-4AA127E59404}" presName="desTx" presStyleLbl="alignAccFollowNode1" presStyleIdx="1" presStyleCnt="3">
        <dgm:presLayoutVars>
          <dgm:bulletEnabled val="1"/>
        </dgm:presLayoutVars>
      </dgm:prSet>
      <dgm:spPr/>
      <dgm:t>
        <a:bodyPr/>
        <a:lstStyle/>
        <a:p>
          <a:endParaRPr lang="en-US"/>
        </a:p>
      </dgm:t>
    </dgm:pt>
    <dgm:pt modelId="{62F46723-1E89-6F49-BC21-6998E8343026}" type="pres">
      <dgm:prSet presAssocID="{FBF3AD29-1D60-F94C-835C-764797555283}" presName="space" presStyleCnt="0"/>
      <dgm:spPr/>
    </dgm:pt>
    <dgm:pt modelId="{76347BA3-01F3-DD4B-81EA-4682ED89BB39}" type="pres">
      <dgm:prSet presAssocID="{36216EF9-4AD4-C241-8049-ACCEA26CA152}" presName="composite" presStyleCnt="0"/>
      <dgm:spPr/>
    </dgm:pt>
    <dgm:pt modelId="{008C2130-CFDB-2044-8ADC-1C4FB6C53530}" type="pres">
      <dgm:prSet presAssocID="{36216EF9-4AD4-C241-8049-ACCEA26CA152}" presName="parTx" presStyleLbl="alignNode1" presStyleIdx="2" presStyleCnt="3">
        <dgm:presLayoutVars>
          <dgm:chMax val="0"/>
          <dgm:chPref val="0"/>
          <dgm:bulletEnabled val="1"/>
        </dgm:presLayoutVars>
      </dgm:prSet>
      <dgm:spPr/>
      <dgm:t>
        <a:bodyPr/>
        <a:lstStyle/>
        <a:p>
          <a:endParaRPr lang="en-US"/>
        </a:p>
      </dgm:t>
    </dgm:pt>
    <dgm:pt modelId="{5637CBF4-7A55-394D-93ED-13B6C022B9F0}" type="pres">
      <dgm:prSet presAssocID="{36216EF9-4AD4-C241-8049-ACCEA26CA152}" presName="desTx" presStyleLbl="alignAccFollowNode1" presStyleIdx="2" presStyleCnt="3">
        <dgm:presLayoutVars>
          <dgm:bulletEnabled val="1"/>
        </dgm:presLayoutVars>
      </dgm:prSet>
      <dgm:spPr/>
      <dgm:t>
        <a:bodyPr/>
        <a:lstStyle/>
        <a:p>
          <a:endParaRPr lang="en-US"/>
        </a:p>
      </dgm:t>
    </dgm:pt>
  </dgm:ptLst>
  <dgm:cxnLst>
    <dgm:cxn modelId="{372ED7D5-FE55-6F45-AC5F-3100CD0554E5}" srcId="{B1BEC3C0-6188-EC49-A514-C0436B53070B}" destId="{00241FED-D668-6A4F-9E1F-005F9A7ACEC9}" srcOrd="1" destOrd="0" parTransId="{4561CC1D-2A60-8740-86F6-EC0A839349A8}" sibTransId="{A1C148F8-57BB-7F44-A4C9-F42F3E19C4F0}"/>
    <dgm:cxn modelId="{E310E7C2-D4CD-BF4A-A962-E9BD7B278F04}" srcId="{3E3A5ECC-1245-9149-9D5D-4AA127E59404}" destId="{D0888807-FBF6-0045-BF05-36859AAC9E3F}" srcOrd="0" destOrd="0" parTransId="{A6C431CB-B04F-D84E-9B1F-7E5DEF13CCE4}" sibTransId="{181ADBF3-1B93-F449-83C6-1AFDCC5E41AF}"/>
    <dgm:cxn modelId="{591C24CA-2929-D64E-B5AF-B11FA763BCB8}" type="presOf" srcId="{B0CDF6B8-551D-4641-81D6-38BDD16E9F10}" destId="{5637CBF4-7A55-394D-93ED-13B6C022B9F0}" srcOrd="0" destOrd="1" presId="urn:microsoft.com/office/officeart/2005/8/layout/hList1"/>
    <dgm:cxn modelId="{99C05BAB-2E10-3B45-886B-5D7338C4041D}" srcId="{36216EF9-4AD4-C241-8049-ACCEA26CA152}" destId="{6CF71E8F-57FA-0148-91A5-7A253DF458FE}" srcOrd="0" destOrd="0" parTransId="{E6858505-E080-4145-B4D5-7735FD386F14}" sibTransId="{228EC679-936E-B14A-A1C7-8C1EBB3E5A19}"/>
    <dgm:cxn modelId="{41986B85-7FE9-CA46-994C-2647DDDB50B1}" srcId="{B1BEC3C0-6188-EC49-A514-C0436B53070B}" destId="{9EA01956-D668-4D47-9201-B8FC88F241E9}" srcOrd="0" destOrd="0" parTransId="{6BB1B5B8-C3C9-3E45-A7EC-29C7BC5AF24C}" sibTransId="{EBF31238-F49E-C746-9CC8-9F3D3650F790}"/>
    <dgm:cxn modelId="{9C2C27D3-3430-F04B-A1FA-69D5842BEBA3}" type="presOf" srcId="{F36BF293-A8D3-4149-B2A5-611C3A7D89E8}" destId="{075D174B-272E-0C48-B06A-48642EF3C6C8}" srcOrd="0" destOrd="2" presId="urn:microsoft.com/office/officeart/2005/8/layout/hList1"/>
    <dgm:cxn modelId="{954C992A-DED0-6842-BEA1-23D4AE843A53}" type="presOf" srcId="{B1BEC3C0-6188-EC49-A514-C0436B53070B}" destId="{7DFCBA19-CB96-6047-95E3-6C1EFF9FE1B0}" srcOrd="0" destOrd="0" presId="urn:microsoft.com/office/officeart/2005/8/layout/hList1"/>
    <dgm:cxn modelId="{46BE5752-D2D8-3B4A-9947-F6F36AEFF3E2}" srcId="{CA013033-26F4-1F4C-87A7-A214D19EA6B6}" destId="{36216EF9-4AD4-C241-8049-ACCEA26CA152}" srcOrd="2" destOrd="0" parTransId="{FBE38CB0-4827-F749-A773-A994DBDAAA42}" sibTransId="{385EE96B-D470-4A40-BD63-28EA6FE7F51C}"/>
    <dgm:cxn modelId="{98B43292-54CA-7C4A-B83C-5A319552E450}" srcId="{CA013033-26F4-1F4C-87A7-A214D19EA6B6}" destId="{3E3A5ECC-1245-9149-9D5D-4AA127E59404}" srcOrd="1" destOrd="0" parTransId="{F1A29B0F-15F8-BE49-9EA2-3959D0C74B46}" sibTransId="{FBF3AD29-1D60-F94C-835C-764797555283}"/>
    <dgm:cxn modelId="{0E81EB30-D52B-6F45-947B-F81911B3D853}" type="presOf" srcId="{9A548483-5933-C44B-9849-DA9AAAB0B936}" destId="{44415275-E669-2444-B340-93628B07AEA2}" srcOrd="0" destOrd="1" presId="urn:microsoft.com/office/officeart/2005/8/layout/hList1"/>
    <dgm:cxn modelId="{1034C324-0840-654B-A700-BCB0B20DDB9A}" type="presOf" srcId="{6CF71E8F-57FA-0148-91A5-7A253DF458FE}" destId="{5637CBF4-7A55-394D-93ED-13B6C022B9F0}" srcOrd="0" destOrd="0" presId="urn:microsoft.com/office/officeart/2005/8/layout/hList1"/>
    <dgm:cxn modelId="{A42B44BA-62F6-0448-AAB7-3917474ABC8B}" srcId="{B1BEC3C0-6188-EC49-A514-C0436B53070B}" destId="{F36BF293-A8D3-4149-B2A5-611C3A7D89E8}" srcOrd="2" destOrd="0" parTransId="{0F289389-0F86-2548-8C4C-ADFE529C25E0}" sibTransId="{7DE70F86-4C4D-2B4F-9533-A8591418EF98}"/>
    <dgm:cxn modelId="{01C90261-95E6-D144-A576-AB2B3CA57630}" type="presOf" srcId="{3E3A5ECC-1245-9149-9D5D-4AA127E59404}" destId="{6B921A67-38DA-E749-BF8D-F258A9F0919B}" srcOrd="0" destOrd="0" presId="urn:microsoft.com/office/officeart/2005/8/layout/hList1"/>
    <dgm:cxn modelId="{8AA3E19E-18A1-3C4B-9B71-A23310857046}" srcId="{3E3A5ECC-1245-9149-9D5D-4AA127E59404}" destId="{FA13AD09-F7BA-534B-AAAB-EC8EFD3F5EFD}" srcOrd="2" destOrd="0" parTransId="{7D4A632E-BDC6-2B46-9398-0E8C42DA5C0C}" sibTransId="{949C95D6-3E53-1840-A680-DCF6441984F3}"/>
    <dgm:cxn modelId="{4F08D519-8BA0-8247-AA50-AAF1E511F623}" type="presOf" srcId="{36216EF9-4AD4-C241-8049-ACCEA26CA152}" destId="{008C2130-CFDB-2044-8ADC-1C4FB6C53530}" srcOrd="0" destOrd="0" presId="urn:microsoft.com/office/officeart/2005/8/layout/hList1"/>
    <dgm:cxn modelId="{227EFEDD-8100-F44E-80DC-8A0FF05BF614}" srcId="{36216EF9-4AD4-C241-8049-ACCEA26CA152}" destId="{B0CDF6B8-551D-4641-81D6-38BDD16E9F10}" srcOrd="1" destOrd="0" parTransId="{25F58781-C9E6-BE4D-A576-584B85E97855}" sibTransId="{EF1F10C7-5C8B-6143-AC39-285E3EA17824}"/>
    <dgm:cxn modelId="{8217A239-AE06-2042-B048-07EA1AAA878D}" type="presOf" srcId="{00241FED-D668-6A4F-9E1F-005F9A7ACEC9}" destId="{075D174B-272E-0C48-B06A-48642EF3C6C8}" srcOrd="0" destOrd="1" presId="urn:microsoft.com/office/officeart/2005/8/layout/hList1"/>
    <dgm:cxn modelId="{00948763-A3F7-604A-99DA-B96CC1D46983}" srcId="{3E3A5ECC-1245-9149-9D5D-4AA127E59404}" destId="{9A548483-5933-C44B-9849-DA9AAAB0B936}" srcOrd="1" destOrd="0" parTransId="{86BB4E69-89CB-8E4B-B4E1-6296F0202256}" sibTransId="{190AA117-1DF9-7344-B10E-B5E897B06E00}"/>
    <dgm:cxn modelId="{8932FC12-35B0-004A-8EF3-476583ED1E80}" srcId="{CA013033-26F4-1F4C-87A7-A214D19EA6B6}" destId="{B1BEC3C0-6188-EC49-A514-C0436B53070B}" srcOrd="0" destOrd="0" parTransId="{2609FA59-281E-E04B-8EC3-3157CE36694C}" sibTransId="{ED09C87C-65E9-4B4B-8843-C333C9D88EE1}"/>
    <dgm:cxn modelId="{0A32DD10-FB74-BD47-9FD4-DA043F0765CF}" type="presOf" srcId="{CA013033-26F4-1F4C-87A7-A214D19EA6B6}" destId="{94707D14-1786-D84A-B21C-FE3FF9D7E3C7}" srcOrd="0" destOrd="0" presId="urn:microsoft.com/office/officeart/2005/8/layout/hList1"/>
    <dgm:cxn modelId="{27A6D341-0CB0-CE4F-91F3-FD47931CEC4A}" type="presOf" srcId="{D0888807-FBF6-0045-BF05-36859AAC9E3F}" destId="{44415275-E669-2444-B340-93628B07AEA2}" srcOrd="0" destOrd="0" presId="urn:microsoft.com/office/officeart/2005/8/layout/hList1"/>
    <dgm:cxn modelId="{779B82CA-C553-5043-99A4-2ADD62454247}" type="presOf" srcId="{9EA01956-D668-4D47-9201-B8FC88F241E9}" destId="{075D174B-272E-0C48-B06A-48642EF3C6C8}" srcOrd="0" destOrd="0" presId="urn:microsoft.com/office/officeart/2005/8/layout/hList1"/>
    <dgm:cxn modelId="{91C39D5B-002F-614D-944D-5451DCDD3267}" type="presOf" srcId="{FA13AD09-F7BA-534B-AAAB-EC8EFD3F5EFD}" destId="{44415275-E669-2444-B340-93628B07AEA2}" srcOrd="0" destOrd="2" presId="urn:microsoft.com/office/officeart/2005/8/layout/hList1"/>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57334979-D040-834C-AACC-7BC15FE2E7A7}" type="presParOf" srcId="{94707D14-1786-D84A-B21C-FE3FF9D7E3C7}" destId="{86896EFF-BE49-834A-81DF-64F0AD48EF60}" srcOrd="2" destOrd="0" presId="urn:microsoft.com/office/officeart/2005/8/layout/hList1"/>
    <dgm:cxn modelId="{27EEA02D-607E-F44E-A3B3-34EF3643A872}" type="presParOf" srcId="{86896EFF-BE49-834A-81DF-64F0AD48EF60}" destId="{6B921A67-38DA-E749-BF8D-F258A9F0919B}" srcOrd="0" destOrd="0" presId="urn:microsoft.com/office/officeart/2005/8/layout/hList1"/>
    <dgm:cxn modelId="{AC6DDEA0-02BC-F449-9BAE-A188538352EA}" type="presParOf" srcId="{86896EFF-BE49-834A-81DF-64F0AD48EF60}" destId="{44415275-E669-2444-B340-93628B07AEA2}" srcOrd="1" destOrd="0" presId="urn:microsoft.com/office/officeart/2005/8/layout/hList1"/>
    <dgm:cxn modelId="{6E74B86F-6904-D348-B106-E6D9DFDF3C02}" type="presParOf" srcId="{94707D14-1786-D84A-B21C-FE3FF9D7E3C7}" destId="{62F46723-1E89-6F49-BC21-6998E8343026}" srcOrd="3" destOrd="0" presId="urn:microsoft.com/office/officeart/2005/8/layout/hList1"/>
    <dgm:cxn modelId="{337013BC-0F3F-9941-BE5E-9DA4BCAFF1A7}" type="presParOf" srcId="{94707D14-1786-D84A-B21C-FE3FF9D7E3C7}" destId="{76347BA3-01F3-DD4B-81EA-4682ED89BB39}" srcOrd="4"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691E13A3-DDB0-FF4E-B819-2A82E9CC22FC}">
      <dgm:prSet phldrT="[Text]" custT="1"/>
      <dgm:spPr/>
      <dgm:t>
        <a:bodyPr/>
        <a:lstStyle/>
        <a:p>
          <a:r>
            <a:rPr lang="en-US" sz="2800" b="1" i="0" dirty="0">
              <a:latin typeface="Helvetica Neue Condensed" charset="0"/>
              <a:ea typeface="Helvetica Neue Condensed" charset="0"/>
              <a:cs typeface="Helvetica Neue Condensed" charset="0"/>
            </a:rPr>
            <a:t>Manual integration</a:t>
          </a:r>
          <a:endParaRPr lang="en-US" sz="2800" b="0" i="0" dirty="0">
            <a:solidFill>
              <a:srgbClr val="367C2B"/>
            </a:solidFill>
            <a:latin typeface="Helvetica Neue" charset="0"/>
            <a:ea typeface="Helvetica Neue" charset="0"/>
            <a:cs typeface="Helvetica Neue" charset="0"/>
          </a:endParaRP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800" b="1" i="0" dirty="0">
              <a:latin typeface="Helvetica Neue Condensed" charset="0"/>
              <a:ea typeface="Helvetica Neue Condensed" charset="0"/>
              <a:cs typeface="Helvetica Neue Condensed" charset="0"/>
            </a:rPr>
            <a:t>JD Login</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600" b="0" i="0" dirty="0">
              <a:solidFill>
                <a:srgbClr val="367C2B"/>
              </a:solidFill>
              <a:latin typeface="Helvetica Neue" charset="0"/>
              <a:ea typeface="Helvetica Neue" charset="0"/>
              <a:cs typeface="Helvetica Neue" charset="0"/>
            </a:rPr>
            <a:t>Show </a:t>
          </a:r>
          <a:r>
            <a:rPr lang="en-US" sz="1600" b="0" i="0" dirty="0" err="1">
              <a:solidFill>
                <a:srgbClr val="367C2B"/>
              </a:solidFill>
              <a:latin typeface="Helvetica Neue" charset="0"/>
              <a:ea typeface="Helvetica Neue" charset="0"/>
              <a:cs typeface="Helvetica Neue" charset="0"/>
            </a:rPr>
            <a:t>JDLogin</a:t>
          </a:r>
          <a:r>
            <a:rPr lang="en-US" sz="1600" b="0" i="0" dirty="0">
              <a:solidFill>
                <a:srgbClr val="367C2B"/>
              </a:solidFill>
              <a:latin typeface="Helvetica Neue" charset="0"/>
              <a:ea typeface="Helvetica Neue" charset="0"/>
              <a:cs typeface="Helvetica Neue" charset="0"/>
            </a:rPr>
            <a:t> screen and be able to authenticate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B8CA56ED-C597-BA47-8B0D-5E516AACFE57}">
      <dgm:prSet phldrT="[Text]" custT="1"/>
      <dgm:spPr/>
      <dgm:t>
        <a:bodyPr/>
        <a:lstStyle/>
        <a:p>
          <a:r>
            <a:rPr lang="en-US" sz="2800" b="1" i="0" dirty="0">
              <a:latin typeface="Helvetica Neue Condensed" charset="0"/>
              <a:ea typeface="Helvetica Neue Condensed" charset="0"/>
              <a:cs typeface="Helvetica Neue Condensed" charset="0"/>
            </a:rPr>
            <a:t>JD Framework</a:t>
          </a:r>
          <a:endParaRPr lang="en-GB" sz="2800" dirty="0"/>
        </a:p>
      </dgm:t>
    </dgm:pt>
    <dgm:pt modelId="{B0D6DE65-D419-EA41-8D03-F961655CE0E6}" type="parTrans" cxnId="{97145EC3-E4DF-C34A-89B1-729FCE4A6667}">
      <dgm:prSet/>
      <dgm:spPr/>
      <dgm:t>
        <a:bodyPr/>
        <a:lstStyle/>
        <a:p>
          <a:endParaRPr lang="en-GB"/>
        </a:p>
      </dgm:t>
    </dgm:pt>
    <dgm:pt modelId="{6152E891-1640-1D4F-B5DC-E1351EBF212A}" type="sibTrans" cxnId="{97145EC3-E4DF-C34A-89B1-729FCE4A6667}">
      <dgm:prSet/>
      <dgm:spPr/>
      <dgm:t>
        <a:bodyPr/>
        <a:lstStyle/>
        <a:p>
          <a:endParaRPr lang="en-GB"/>
        </a:p>
      </dgm:t>
    </dgm:pt>
    <dgm:pt modelId="{6BF43CDF-A64B-4049-AA2C-425B82086BBC}">
      <dgm:prSet phldrT="[Text]" custT="1"/>
      <dgm:spPr/>
      <dgm:t>
        <a:bodyPr/>
        <a:lstStyle/>
        <a:p>
          <a:r>
            <a:rPr lang="en-US" sz="1600" b="0" i="0" dirty="0">
              <a:solidFill>
                <a:srgbClr val="367C2B"/>
              </a:solidFill>
              <a:latin typeface="Helvetica Neue" charset="0"/>
              <a:ea typeface="Helvetica Neue" charset="0"/>
              <a:cs typeface="Helvetica Neue" charset="0"/>
            </a:rPr>
            <a:t>Framework in Objective-C is integrated into Swift app.</a:t>
          </a:r>
          <a:endParaRPr lang="en-GB" sz="1600" dirty="0"/>
        </a:p>
      </dgm:t>
    </dgm:pt>
    <dgm:pt modelId="{5877C4EF-E6C6-0C41-A67B-1BDE195DAA0A}" type="parTrans" cxnId="{9061417D-3240-874B-B536-91C0D0982315}">
      <dgm:prSet/>
      <dgm:spPr/>
      <dgm:t>
        <a:bodyPr/>
        <a:lstStyle/>
        <a:p>
          <a:endParaRPr lang="en-GB"/>
        </a:p>
      </dgm:t>
    </dgm:pt>
    <dgm:pt modelId="{2F08848F-0E2F-9249-8335-C2BBD70098B1}" type="sibTrans" cxnId="{9061417D-3240-874B-B536-91C0D0982315}">
      <dgm:prSet/>
      <dgm:spPr/>
      <dgm:t>
        <a:bodyPr/>
        <a:lstStyle/>
        <a:p>
          <a:endParaRPr lang="en-GB"/>
        </a:p>
      </dgm:t>
    </dgm:pt>
    <dgm:pt modelId="{133A0281-C45A-FC41-A0B9-FF88F5D151DD}">
      <dgm:prSet phldrT="[Text]" custT="1"/>
      <dgm:spPr/>
      <dgm:t>
        <a:bodyPr/>
        <a:lstStyle/>
        <a:p>
          <a:r>
            <a:rPr lang="en-US" sz="1600" b="0" i="0" dirty="0" err="1">
              <a:solidFill>
                <a:srgbClr val="367C2B"/>
              </a:solidFill>
              <a:latin typeface="Helvetica Neue" charset="0"/>
              <a:ea typeface="Helvetica Neue" charset="0"/>
              <a:cs typeface="Helvetica Neue" charset="0"/>
            </a:rPr>
            <a:t>Alomofire</a:t>
          </a:r>
          <a:r>
            <a:rPr lang="en-US" sz="1600" b="0" i="0" dirty="0">
              <a:solidFill>
                <a:srgbClr val="367C2B"/>
              </a:solidFill>
              <a:latin typeface="Helvetica Neue" charset="0"/>
              <a:ea typeface="Helvetica Neue" charset="0"/>
              <a:cs typeface="Helvetica Neue" charset="0"/>
            </a:rPr>
            <a:t> for Swift</a:t>
          </a:r>
        </a:p>
      </dgm:t>
    </dgm:pt>
    <dgm:pt modelId="{78FA3532-926C-AC42-9240-9B4EF3B31F53}" type="parTrans" cxnId="{F953583C-13C1-364A-819A-481B6032113E}">
      <dgm:prSet/>
      <dgm:spPr/>
      <dgm:t>
        <a:bodyPr/>
        <a:lstStyle/>
        <a:p>
          <a:endParaRPr lang="en-GB"/>
        </a:p>
      </dgm:t>
    </dgm:pt>
    <dgm:pt modelId="{5D93B57E-309A-274E-8A1F-3A9CEE9510B9}" type="sibTrans" cxnId="{F953583C-13C1-364A-819A-481B6032113E}">
      <dgm:prSet/>
      <dgm:spPr/>
      <dgm:t>
        <a:bodyPr/>
        <a:lstStyle/>
        <a:p>
          <a:endParaRPr lang="en-GB"/>
        </a:p>
      </dgm:t>
    </dgm:pt>
    <dgm:pt modelId="{3E1D7AED-F903-2544-959A-01DE6A867E07}">
      <dgm:prSet phldrT="[Text]" custT="1"/>
      <dgm:spPr/>
      <dgm:t>
        <a:bodyPr/>
        <a:lstStyle/>
        <a:p>
          <a:r>
            <a:rPr lang="en-US" sz="1600" b="0" i="0" dirty="0">
              <a:solidFill>
                <a:srgbClr val="367C2B"/>
              </a:solidFill>
              <a:latin typeface="Helvetica Neue" charset="0"/>
              <a:ea typeface="Helvetica Neue" charset="0"/>
              <a:cs typeface="Helvetica Neue" charset="0"/>
            </a:rPr>
            <a:t>Could authenticate and fetch data</a:t>
          </a:r>
        </a:p>
      </dgm:t>
    </dgm:pt>
    <dgm:pt modelId="{8F56E08D-A79F-B84D-9CBA-71D7497BFD10}" type="parTrans" cxnId="{CB1E3697-C37B-9545-8CD3-A3787983F848}">
      <dgm:prSet/>
      <dgm:spPr/>
      <dgm:t>
        <a:bodyPr/>
        <a:lstStyle/>
        <a:p>
          <a:endParaRPr lang="en-GB"/>
        </a:p>
      </dgm:t>
    </dgm:pt>
    <dgm:pt modelId="{013D1FDF-2560-2648-A4C8-854E2F3F7BAD}" type="sibTrans" cxnId="{CB1E3697-C37B-9545-8CD3-A3787983F848}">
      <dgm:prSet/>
      <dgm:spPr/>
      <dgm:t>
        <a:bodyPr/>
        <a:lstStyle/>
        <a:p>
          <a:endParaRPr lang="en-GB"/>
        </a:p>
      </dgm:t>
    </dgm:pt>
    <dgm:pt modelId="{8FACFCD5-C495-DE4C-85C2-6F6F39827A5F}">
      <dgm:prSet custT="1"/>
      <dgm:spPr/>
      <dgm:t>
        <a:bodyPr/>
        <a:lstStyle/>
        <a:p>
          <a:r>
            <a:rPr lang="en-GB" sz="2800" b="1" i="0" kern="1200" dirty="0">
              <a:solidFill>
                <a:prstClr val="white"/>
              </a:solidFill>
              <a:latin typeface="Helvetica Neue Condensed" charset="0"/>
              <a:ea typeface="Helvetica Neue Condensed" charset="0"/>
              <a:cs typeface="Helvetica Neue Condensed" charset="0"/>
            </a:rPr>
            <a:t>JD Organizations</a:t>
          </a:r>
        </a:p>
      </dgm:t>
    </dgm:pt>
    <dgm:pt modelId="{75C674A5-94A7-EF42-992D-048E4B324A2D}" type="parTrans" cxnId="{82A4D46D-CA49-CE4D-88BE-3A7C58B057E6}">
      <dgm:prSet/>
      <dgm:spPr/>
      <dgm:t>
        <a:bodyPr/>
        <a:lstStyle/>
        <a:p>
          <a:endParaRPr lang="en-GB"/>
        </a:p>
      </dgm:t>
    </dgm:pt>
    <dgm:pt modelId="{99B8073A-1070-5345-89A5-04EF08646F52}" type="sibTrans" cxnId="{82A4D46D-CA49-CE4D-88BE-3A7C58B057E6}">
      <dgm:prSet/>
      <dgm:spPr/>
      <dgm:t>
        <a:bodyPr/>
        <a:lstStyle/>
        <a:p>
          <a:endParaRPr lang="en-GB"/>
        </a:p>
      </dgm:t>
    </dgm:pt>
    <dgm:pt modelId="{E2F77CC7-3495-854E-8DB2-7CDBDA76E116}">
      <dgm:prSet custT="1"/>
      <dgm:spPr/>
      <dgm:t>
        <a:bodyPr/>
        <a:lstStyle/>
        <a:p>
          <a:pPr marL="114300" lvl="1" indent="0" algn="l" defTabSz="622300">
            <a:lnSpc>
              <a:spcPct val="90000"/>
            </a:lnSpc>
            <a:spcBef>
              <a:spcPct val="0"/>
            </a:spcBef>
            <a:spcAft>
              <a:spcPct val="15000"/>
            </a:spcAft>
          </a:pPr>
          <a:r>
            <a:rPr lang="en-GB" sz="1600" b="0" i="0" kern="1200" dirty="0">
              <a:solidFill>
                <a:srgbClr val="367C2B"/>
              </a:solidFill>
              <a:latin typeface="Helvetica Neue" charset="0"/>
              <a:ea typeface="Helvetica Neue" charset="0"/>
              <a:cs typeface="Helvetica Neue" charset="0"/>
            </a:rPr>
            <a:t>Fetch list of organizations and and list of fields within an organization</a:t>
          </a:r>
        </a:p>
      </dgm:t>
    </dgm:pt>
    <dgm:pt modelId="{F2F12535-1ACB-5E44-A7DE-7B26722A75F9}" type="parTrans" cxnId="{CA2C636D-DFA4-BC46-824D-FADCB7B746C3}">
      <dgm:prSet/>
      <dgm:spPr/>
      <dgm:t>
        <a:bodyPr/>
        <a:lstStyle/>
        <a:p>
          <a:endParaRPr lang="en-GB"/>
        </a:p>
      </dgm:t>
    </dgm:pt>
    <dgm:pt modelId="{9A740D00-CB97-2C4B-9305-37E5B0504E77}" type="sibTrans" cxnId="{CA2C636D-DFA4-BC46-824D-FADCB7B746C3}">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6E98F6D8-E2F6-6749-B6E5-116C1B1DCDCA}" type="pres">
      <dgm:prSet presAssocID="{691E13A3-DDB0-FF4E-B819-2A82E9CC22FC}" presName="linNode" presStyleCnt="0"/>
      <dgm:spPr/>
    </dgm:pt>
    <dgm:pt modelId="{50DD16A0-FB2E-774A-9773-6FE2B46EFB71}" type="pres">
      <dgm:prSet presAssocID="{691E13A3-DDB0-FF4E-B819-2A82E9CC22FC}" presName="parentText" presStyleLbl="node1" presStyleIdx="0" presStyleCnt="4">
        <dgm:presLayoutVars>
          <dgm:chMax val="1"/>
          <dgm:bulletEnabled val="1"/>
        </dgm:presLayoutVars>
      </dgm:prSet>
      <dgm:spPr/>
      <dgm:t>
        <a:bodyPr/>
        <a:lstStyle/>
        <a:p>
          <a:endParaRPr lang="en-US"/>
        </a:p>
      </dgm:t>
    </dgm:pt>
    <dgm:pt modelId="{B3E59407-5965-CD48-906C-354D20B090DF}" type="pres">
      <dgm:prSet presAssocID="{691E13A3-DDB0-FF4E-B819-2A82E9CC22FC}" presName="descendantText" presStyleLbl="alignAccFollowNode1" presStyleIdx="0" presStyleCnt="4">
        <dgm:presLayoutVars>
          <dgm:bulletEnabled val="1"/>
        </dgm:presLayoutVars>
      </dgm:prSet>
      <dgm:spPr/>
      <dgm:t>
        <a:bodyPr/>
        <a:lstStyle/>
        <a:p>
          <a:endParaRPr lang="en-US"/>
        </a:p>
      </dgm:t>
    </dgm:pt>
    <dgm:pt modelId="{EFF7BA28-5B4A-804C-9525-D724B075EAED}" type="pres">
      <dgm:prSet presAssocID="{030BD50F-459F-004D-B87A-9AE10899CD31}" presName="sp" presStyleCnt="0"/>
      <dgm:spPr/>
    </dgm:pt>
    <dgm:pt modelId="{3B22FA26-76FA-3F40-B0EA-FD5ED1BFD644}" type="pres">
      <dgm:prSet presAssocID="{B8CA56ED-C597-BA47-8B0D-5E516AACFE57}" presName="linNode" presStyleCnt="0"/>
      <dgm:spPr/>
    </dgm:pt>
    <dgm:pt modelId="{2E27178B-939F-D644-9CDD-2E3FAD45E9D9}" type="pres">
      <dgm:prSet presAssocID="{B8CA56ED-C597-BA47-8B0D-5E516AACFE57}" presName="parentText" presStyleLbl="node1" presStyleIdx="1" presStyleCnt="4">
        <dgm:presLayoutVars>
          <dgm:chMax val="1"/>
          <dgm:bulletEnabled val="1"/>
        </dgm:presLayoutVars>
      </dgm:prSet>
      <dgm:spPr/>
      <dgm:t>
        <a:bodyPr/>
        <a:lstStyle/>
        <a:p>
          <a:endParaRPr lang="en-US"/>
        </a:p>
      </dgm:t>
    </dgm:pt>
    <dgm:pt modelId="{B83C1E2E-EDBA-104D-B142-704EEEBFE15C}" type="pres">
      <dgm:prSet presAssocID="{B8CA56ED-C597-BA47-8B0D-5E516AACFE57}" presName="descendantText" presStyleLbl="alignAccFollowNode1" presStyleIdx="1" presStyleCnt="4">
        <dgm:presLayoutVars>
          <dgm:bulletEnabled val="1"/>
        </dgm:presLayoutVars>
      </dgm:prSet>
      <dgm:spPr/>
      <dgm:t>
        <a:bodyPr/>
        <a:lstStyle/>
        <a:p>
          <a:endParaRPr lang="en-US"/>
        </a:p>
      </dgm:t>
    </dgm:pt>
    <dgm:pt modelId="{7DDDF23C-4979-4B42-BBDA-E847E252E8C4}" type="pres">
      <dgm:prSet presAssocID="{6152E891-1640-1D4F-B5DC-E1351EBF212A}"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2" presStyleCnt="4">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2" presStyleCnt="4">
        <dgm:presLayoutVars>
          <dgm:bulletEnabled val="1"/>
        </dgm:presLayoutVars>
      </dgm:prSet>
      <dgm:spPr/>
      <dgm:t>
        <a:bodyPr/>
        <a:lstStyle/>
        <a:p>
          <a:endParaRPr lang="en-US"/>
        </a:p>
      </dgm:t>
    </dgm:pt>
    <dgm:pt modelId="{2B457214-DF3C-0F45-AC51-FB49ABF81AD7}" type="pres">
      <dgm:prSet presAssocID="{5FACC7C4-408C-8B4E-A13E-7AE973E6AEDD}" presName="sp" presStyleCnt="0"/>
      <dgm:spPr/>
    </dgm:pt>
    <dgm:pt modelId="{7692EA99-4C52-794B-8DF8-7E3DDE8549FB}" type="pres">
      <dgm:prSet presAssocID="{8FACFCD5-C495-DE4C-85C2-6F6F39827A5F}" presName="linNode" presStyleCnt="0"/>
      <dgm:spPr/>
    </dgm:pt>
    <dgm:pt modelId="{4FC72670-ACA2-1A4E-B123-0DCDA4EEBECD}" type="pres">
      <dgm:prSet presAssocID="{8FACFCD5-C495-DE4C-85C2-6F6F39827A5F}" presName="parentText" presStyleLbl="node1" presStyleIdx="3" presStyleCnt="4">
        <dgm:presLayoutVars>
          <dgm:chMax val="1"/>
          <dgm:bulletEnabled val="1"/>
        </dgm:presLayoutVars>
      </dgm:prSet>
      <dgm:spPr/>
      <dgm:t>
        <a:bodyPr/>
        <a:lstStyle/>
        <a:p>
          <a:endParaRPr lang="en-US"/>
        </a:p>
      </dgm:t>
    </dgm:pt>
    <dgm:pt modelId="{55194650-AFC2-3C4B-A23B-8FA5B0122C69}" type="pres">
      <dgm:prSet presAssocID="{8FACFCD5-C495-DE4C-85C2-6F6F39827A5F}" presName="descendantText" presStyleLbl="alignAccFollowNode1" presStyleIdx="3" presStyleCnt="4">
        <dgm:presLayoutVars>
          <dgm:bulletEnabled val="1"/>
        </dgm:presLayoutVars>
      </dgm:prSet>
      <dgm:spPr/>
      <dgm:t>
        <a:bodyPr/>
        <a:lstStyle/>
        <a:p>
          <a:endParaRPr lang="en-US"/>
        </a:p>
      </dgm:t>
    </dgm:pt>
  </dgm:ptLst>
  <dgm:cxnLst>
    <dgm:cxn modelId="{CB1E3697-C37B-9545-8CD3-A3787983F848}" srcId="{691E13A3-DDB0-FF4E-B819-2A82E9CC22FC}" destId="{3E1D7AED-F903-2544-959A-01DE6A867E07}" srcOrd="1" destOrd="0" parTransId="{8F56E08D-A79F-B84D-9CBA-71D7497BFD10}" sibTransId="{013D1FDF-2560-2648-A4C8-854E2F3F7BAD}"/>
    <dgm:cxn modelId="{F7CFA28D-13D8-7748-9965-DF08F3E4FAD9}" type="presOf" srcId="{E2F77CC7-3495-854E-8DB2-7CDBDA76E116}" destId="{55194650-AFC2-3C4B-A23B-8FA5B0122C69}" srcOrd="0" destOrd="0" presId="urn:microsoft.com/office/officeart/2005/8/layout/vList5"/>
    <dgm:cxn modelId="{9061417D-3240-874B-B536-91C0D0982315}" srcId="{B8CA56ED-C597-BA47-8B0D-5E516AACFE57}" destId="{6BF43CDF-A64B-4049-AA2C-425B82086BBC}" srcOrd="0" destOrd="0" parTransId="{5877C4EF-E6C6-0C41-A67B-1BDE195DAA0A}" sibTransId="{2F08848F-0E2F-9249-8335-C2BBD70098B1}"/>
    <dgm:cxn modelId="{05B365B0-916D-6B47-8D58-28D5C3C545B8}" type="presOf" srcId="{133A0281-C45A-FC41-A0B9-FF88F5D151DD}" destId="{B3E59407-5965-CD48-906C-354D20B090DF}" srcOrd="0" destOrd="0" presId="urn:microsoft.com/office/officeart/2005/8/layout/vList5"/>
    <dgm:cxn modelId="{C195D102-6E44-A749-90D6-4D44870EF413}" type="presOf" srcId="{6BF43CDF-A64B-4049-AA2C-425B82086BBC}" destId="{B83C1E2E-EDBA-104D-B142-704EEEBFE15C}"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9FAD5CB5-75C5-0844-8999-13D2D872CAAA}" destId="{691E13A3-DDB0-FF4E-B819-2A82E9CC22FC}" srcOrd="0" destOrd="0" parTransId="{1AFF6E66-62B9-6240-AAE4-C6E11752D8BF}" sibTransId="{030BD50F-459F-004D-B87A-9AE10899CD31}"/>
    <dgm:cxn modelId="{4571EA47-07BF-6742-A032-FB3B09A4A90B}" type="presOf" srcId="{CC8F6D5A-3203-F449-B83D-C2C9F4140365}" destId="{FB9E0A9E-E9AF-1D4A-B77D-31A810667CE6}" srcOrd="0" destOrd="0" presId="urn:microsoft.com/office/officeart/2005/8/layout/vList5"/>
    <dgm:cxn modelId="{CA2C636D-DFA4-BC46-824D-FADCB7B746C3}" srcId="{8FACFCD5-C495-DE4C-85C2-6F6F39827A5F}" destId="{E2F77CC7-3495-854E-8DB2-7CDBDA76E116}" srcOrd="0" destOrd="0" parTransId="{F2F12535-1ACB-5E44-A7DE-7B26722A75F9}" sibTransId="{9A740D00-CB97-2C4B-9305-37E5B0504E77}"/>
    <dgm:cxn modelId="{81C72297-C055-0F46-906B-4883657571BC}" type="presOf" srcId="{8FACFCD5-C495-DE4C-85C2-6F6F39827A5F}" destId="{4FC72670-ACA2-1A4E-B123-0DCDA4EEBECD}" srcOrd="0" destOrd="0" presId="urn:microsoft.com/office/officeart/2005/8/layout/vList5"/>
    <dgm:cxn modelId="{2FE2F33F-2B05-6A43-BB96-EC81FAD7ED57}" type="presOf" srcId="{B8CA56ED-C597-BA47-8B0D-5E516AACFE57}" destId="{2E27178B-939F-D644-9CDD-2E3FAD45E9D9}" srcOrd="0" destOrd="0" presId="urn:microsoft.com/office/officeart/2005/8/layout/vList5"/>
    <dgm:cxn modelId="{7478C2D2-61A7-7D45-A031-BEBD91327B25}" type="presOf" srcId="{3E1D7AED-F903-2544-959A-01DE6A867E07}" destId="{B3E59407-5965-CD48-906C-354D20B090DF}" srcOrd="0" destOrd="1" presId="urn:microsoft.com/office/officeart/2005/8/layout/vList5"/>
    <dgm:cxn modelId="{FD9085E7-6DC4-4F4A-9088-540C21E96F36}" srcId="{9FAD5CB5-75C5-0844-8999-13D2D872CAAA}" destId="{CC8F6D5A-3203-F449-B83D-C2C9F4140365}" srcOrd="2"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F953583C-13C1-364A-819A-481B6032113E}" srcId="{691E13A3-DDB0-FF4E-B819-2A82E9CC22FC}" destId="{133A0281-C45A-FC41-A0B9-FF88F5D151DD}" srcOrd="0" destOrd="0" parTransId="{78FA3532-926C-AC42-9240-9B4EF3B31F53}" sibTransId="{5D93B57E-309A-274E-8A1F-3A9CEE9510B9}"/>
    <dgm:cxn modelId="{35C48597-8B2E-0140-9DC0-AD5EEBE27B8B}" type="presOf" srcId="{691E13A3-DDB0-FF4E-B819-2A82E9CC22FC}" destId="{50DD16A0-FB2E-774A-9773-6FE2B46EFB71}" srcOrd="0" destOrd="0" presId="urn:microsoft.com/office/officeart/2005/8/layout/vList5"/>
    <dgm:cxn modelId="{82A4D46D-CA49-CE4D-88BE-3A7C58B057E6}" srcId="{9FAD5CB5-75C5-0844-8999-13D2D872CAAA}" destId="{8FACFCD5-C495-DE4C-85C2-6F6F39827A5F}" srcOrd="3" destOrd="0" parTransId="{75C674A5-94A7-EF42-992D-048E4B324A2D}" sibTransId="{99B8073A-1070-5345-89A5-04EF08646F52}"/>
    <dgm:cxn modelId="{38916B4E-F08D-F541-B61E-A9227D602334}" type="presOf" srcId="{43C58F97-0FD8-BD4E-9B06-1E1FAC825D48}" destId="{CF61AD20-8FDB-FE49-91F6-D6D29F2A88BF}" srcOrd="0" destOrd="0" presId="urn:microsoft.com/office/officeart/2005/8/layout/vList5"/>
    <dgm:cxn modelId="{97145EC3-E4DF-C34A-89B1-729FCE4A6667}" srcId="{9FAD5CB5-75C5-0844-8999-13D2D872CAAA}" destId="{B8CA56ED-C597-BA47-8B0D-5E516AACFE57}" srcOrd="1" destOrd="0" parTransId="{B0D6DE65-D419-EA41-8D03-F961655CE0E6}" sibTransId="{6152E891-1640-1D4F-B5DC-E1351EBF212A}"/>
    <dgm:cxn modelId="{246D7E34-EDDE-7B4B-9617-0750CFACF50A}" type="presParOf" srcId="{468E414A-9B14-874A-AB5A-2FF4C77FF4EA}" destId="{6E98F6D8-E2F6-6749-B6E5-116C1B1DCDCA}" srcOrd="0" destOrd="0" presId="urn:microsoft.com/office/officeart/2005/8/layout/vList5"/>
    <dgm:cxn modelId="{977D386B-A28F-284B-9D86-82565D8B6C91}" type="presParOf" srcId="{6E98F6D8-E2F6-6749-B6E5-116C1B1DCDCA}" destId="{50DD16A0-FB2E-774A-9773-6FE2B46EFB71}" srcOrd="0" destOrd="0" presId="urn:microsoft.com/office/officeart/2005/8/layout/vList5"/>
    <dgm:cxn modelId="{D9803108-732C-BA4F-9697-3EEC4BFD5773}" type="presParOf" srcId="{6E98F6D8-E2F6-6749-B6E5-116C1B1DCDCA}" destId="{B3E59407-5965-CD48-906C-354D20B090DF}" srcOrd="1" destOrd="0" presId="urn:microsoft.com/office/officeart/2005/8/layout/vList5"/>
    <dgm:cxn modelId="{A0A5A55D-0E54-3B45-A533-71D1514469C5}" type="presParOf" srcId="{468E414A-9B14-874A-AB5A-2FF4C77FF4EA}" destId="{EFF7BA28-5B4A-804C-9525-D724B075EAED}" srcOrd="1" destOrd="0" presId="urn:microsoft.com/office/officeart/2005/8/layout/vList5"/>
    <dgm:cxn modelId="{54BFF736-C181-EA45-809F-E932B936137B}" type="presParOf" srcId="{468E414A-9B14-874A-AB5A-2FF4C77FF4EA}" destId="{3B22FA26-76FA-3F40-B0EA-FD5ED1BFD644}" srcOrd="2" destOrd="0" presId="urn:microsoft.com/office/officeart/2005/8/layout/vList5"/>
    <dgm:cxn modelId="{2594A075-27A8-F84E-9015-D88AFA924D59}" type="presParOf" srcId="{3B22FA26-76FA-3F40-B0EA-FD5ED1BFD644}" destId="{2E27178B-939F-D644-9CDD-2E3FAD45E9D9}" srcOrd="0" destOrd="0" presId="urn:microsoft.com/office/officeart/2005/8/layout/vList5"/>
    <dgm:cxn modelId="{27EF87C7-BE3D-0C4B-9E9F-B56BBC06386E}" type="presParOf" srcId="{3B22FA26-76FA-3F40-B0EA-FD5ED1BFD644}" destId="{B83C1E2E-EDBA-104D-B142-704EEEBFE15C}" srcOrd="1" destOrd="0" presId="urn:microsoft.com/office/officeart/2005/8/layout/vList5"/>
    <dgm:cxn modelId="{F42AD9E7-9987-534E-A7C9-7FA19DF5C6E8}" type="presParOf" srcId="{468E414A-9B14-874A-AB5A-2FF4C77FF4EA}" destId="{7DDDF23C-4979-4B42-BBDA-E847E252E8C4}" srcOrd="3" destOrd="0" presId="urn:microsoft.com/office/officeart/2005/8/layout/vList5"/>
    <dgm:cxn modelId="{B7B5795C-5F1E-F94C-9DCC-04FBC88BCFB9}" type="presParOf" srcId="{468E414A-9B14-874A-AB5A-2FF4C77FF4EA}" destId="{DF7D24D9-08D7-564A-86F9-5E608172B4B8}" srcOrd="4"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C23AD520-6285-034E-8691-600339990B8A}" type="presParOf" srcId="{468E414A-9B14-874A-AB5A-2FF4C77FF4EA}" destId="{2B457214-DF3C-0F45-AC51-FB49ABF81AD7}" srcOrd="5" destOrd="0" presId="urn:microsoft.com/office/officeart/2005/8/layout/vList5"/>
    <dgm:cxn modelId="{2DD0A616-B68E-914A-819F-B93F6AE3B1C8}" type="presParOf" srcId="{468E414A-9B14-874A-AB5A-2FF4C77FF4EA}" destId="{7692EA99-4C52-794B-8DF8-7E3DDE8549FB}" srcOrd="6" destOrd="0" presId="urn:microsoft.com/office/officeart/2005/8/layout/vList5"/>
    <dgm:cxn modelId="{FAFE5ACB-4FAB-134E-AD24-CFD9652B48E7}" type="presParOf" srcId="{7692EA99-4C52-794B-8DF8-7E3DDE8549FB}" destId="{4FC72670-ACA2-1A4E-B123-0DCDA4EEBECD}" srcOrd="0" destOrd="0" presId="urn:microsoft.com/office/officeart/2005/8/layout/vList5"/>
    <dgm:cxn modelId="{B307E205-EA6D-F541-874A-752B16185D4C}" type="presParOf" srcId="{7692EA99-4C52-794B-8DF8-7E3DDE8549FB}" destId="{55194650-AFC2-3C4B-A23B-8FA5B0122C6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800" b="1" i="0" dirty="0">
              <a:latin typeface="Helvetica Neue Condensed" charset="0"/>
              <a:ea typeface="Helvetica Neue Condensed" charset="0"/>
              <a:cs typeface="Helvetica Neue Condensed" charset="0"/>
            </a:rPr>
            <a:t>JD Framework</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dgm:spPr/>
      <dgm:t>
        <a:bodyPr/>
        <a:lstStyle/>
        <a:p>
          <a:r>
            <a:rPr lang="en-US" b="0" i="0" dirty="0">
              <a:solidFill>
                <a:srgbClr val="367C2B"/>
              </a:solidFill>
              <a:latin typeface="Helvetica Neue" charset="0"/>
              <a:ea typeface="Helvetica Neue" charset="0"/>
              <a:cs typeface="Helvetica Neue" charset="0"/>
            </a:rPr>
            <a:t>In Objective-C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800" b="1" i="0" dirty="0">
              <a:latin typeface="Helvetica Neue Condensed" charset="0"/>
              <a:ea typeface="Helvetica Neue Condensed" charset="0"/>
              <a:cs typeface="Helvetica Neue Condensed" charset="0"/>
            </a:rPr>
            <a:t>Swift and Mobile development experience</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dgm:spPr/>
      <dgm:t>
        <a:bodyPr/>
        <a:lstStyle/>
        <a:p>
          <a:r>
            <a:rPr lang="en-US" b="0" i="0" dirty="0">
              <a:solidFill>
                <a:srgbClr val="367C2B"/>
              </a:solidFill>
              <a:latin typeface="Helvetica Neue" charset="0"/>
              <a:ea typeface="Helvetica Neue" charset="0"/>
              <a:cs typeface="Helvetica Neue" charset="0"/>
            </a:rPr>
            <a:t>Nobody had Mobile Application development experience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142E02F9-A855-9F49-91FE-A44D8E74EDFD}">
      <dgm:prSet phldrT="[Text]"/>
      <dgm:spPr/>
      <dgm:t>
        <a:bodyPr/>
        <a:lstStyle/>
        <a:p>
          <a:r>
            <a:rPr lang="en-US" b="0" i="0" dirty="0">
              <a:solidFill>
                <a:srgbClr val="367C2B"/>
              </a:solidFill>
              <a:latin typeface="Helvetica Neue" charset="0"/>
              <a:ea typeface="Helvetica Neue" charset="0"/>
              <a:cs typeface="Helvetica Neue" charset="0"/>
            </a:rPr>
            <a:t>Required bridging implementation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956EBFD4-7A9B-554F-AF4B-D713064549DB}">
      <dgm:prSet phldrT="[Text]"/>
      <dgm:spPr/>
      <dgm:t>
        <a:bodyPr/>
        <a:lstStyle/>
        <a:p>
          <a:r>
            <a:rPr lang="en-US" b="0" i="0" dirty="0">
              <a:solidFill>
                <a:srgbClr val="367C2B"/>
              </a:solidFill>
              <a:latin typeface="Helvetica Neue" charset="0"/>
              <a:ea typeface="Helvetica Neue" charset="0"/>
              <a:cs typeface="Helvetica Neue" charset="0"/>
            </a:rPr>
            <a:t>No prior knowledge of Swift</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2">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0" presStyleCnt="2">
        <dgm:presLayoutVars>
          <dgm:bulletEnabled val="1"/>
        </dgm:presLayoutVars>
      </dgm:prSet>
      <dgm:spPr/>
      <dgm:t>
        <a:bodyPr/>
        <a:lstStyle/>
        <a:p>
          <a:endParaRPr lang="en-US"/>
        </a:p>
      </dgm:t>
    </dgm:pt>
    <dgm:pt modelId="{6B6F801F-1A12-564C-AF6A-CCC629CCB4D8}" type="pres">
      <dgm:prSet presAssocID="{5FACC7C4-408C-8B4E-A13E-7AE973E6AEDD}" presName="sp" presStyleCnt="0"/>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1" presStyleCnt="2">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1" presStyleCnt="2" custLinFactNeighborX="-436" custLinFactNeighborY="1078">
        <dgm:presLayoutVars>
          <dgm:bulletEnabled val="1"/>
        </dgm:presLayoutVars>
      </dgm:prSet>
      <dgm:spPr/>
      <dgm:t>
        <a:bodyPr/>
        <a:lstStyle/>
        <a:p>
          <a:endParaRPr lang="en-US"/>
        </a:p>
      </dgm:t>
    </dgm:pt>
  </dgm:ptLst>
  <dgm:cxnLst>
    <dgm:cxn modelId="{B34EE600-21BC-0247-BC86-7973CC57ABBF}" type="presOf" srcId="{CC8F6D5A-3203-F449-B83D-C2C9F4140365}" destId="{FB9E0A9E-E9AF-1D4A-B77D-31A810667CE6}" srcOrd="0" destOrd="0" presId="urn:microsoft.com/office/officeart/2005/8/layout/vList5"/>
    <dgm:cxn modelId="{97D9AF39-E77D-254F-BB82-828CD2646FBA}" srcId="{CC8F6D5A-3203-F449-B83D-C2C9F4140365}" destId="{956EBFD4-7A9B-554F-AF4B-D713064549DB}" srcOrd="1" destOrd="0" parTransId="{6CB62789-3C96-534E-80F1-2EE8908A0738}" sibTransId="{A18D030C-E81D-9444-B1AC-C46AAD65FF8C}"/>
    <dgm:cxn modelId="{20E53A72-8F5D-7E40-9507-A18BE18FFFCF}" type="presOf" srcId="{691E13A3-DDB0-FF4E-B819-2A82E9CC22FC}" destId="{A6C5627D-50AF-4D48-A0EC-383AC2590BDD}" srcOrd="0" destOrd="0" presId="urn:microsoft.com/office/officeart/2005/8/layout/vList5"/>
    <dgm:cxn modelId="{82B6F1FA-F430-1F49-A69D-0E7564057EA8}" type="presOf" srcId="{FE25214B-CC6C-1E41-A30C-25E3C681931D}" destId="{02025667-6721-0C40-9212-3C6E117053A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F1BD37B6-94E5-6F40-BAE0-27030CA2862E}" type="presOf" srcId="{142E02F9-A855-9F49-91FE-A44D8E74EDFD}" destId="{A6C5627D-50AF-4D48-A0EC-383AC2590BDD}" srcOrd="0" destOrd="1" presId="urn:microsoft.com/office/officeart/2005/8/layout/vList5"/>
    <dgm:cxn modelId="{297360D0-65D7-824D-83B8-E41129CEAF92}" type="presOf" srcId="{43C58F97-0FD8-BD4E-9B06-1E1FAC825D48}" destId="{CF61AD20-8FDB-FE49-91F6-D6D29F2A88BF}"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E1334251-EFDD-9743-807D-128A84EFDC73}" srcId="{9FAD5CB5-75C5-0844-8999-13D2D872CAAA}" destId="{FE25214B-CC6C-1E41-A30C-25E3C681931D}" srcOrd="1" destOrd="0" parTransId="{08E14A69-89D5-D540-9196-141DD653163E}" sibTransId="{4EF959F3-027A-DE47-BBE5-7692A7F8E458}"/>
    <dgm:cxn modelId="{F4D0F891-2BB1-E140-AE58-4A1A4C26AF5A}" type="presOf" srcId="{956EBFD4-7A9B-554F-AF4B-D713064549DB}" destId="{CF61AD20-8FDB-FE49-91F6-D6D29F2A88BF}" srcOrd="0" destOrd="1" presId="urn:microsoft.com/office/officeart/2005/8/layout/vList5"/>
    <dgm:cxn modelId="{EC3A4CAD-7509-C446-A0CF-3C1F14669D38}" srcId="{FE25214B-CC6C-1E41-A30C-25E3C681931D}" destId="{142E02F9-A855-9F49-91FE-A44D8E74EDFD}" srcOrd="1" destOrd="0" parTransId="{D0A7448F-AE2D-764D-9F5A-D48B727B709A}" sibTransId="{B31B3442-9B0C-4645-BDF0-25B420D1BA21}"/>
    <dgm:cxn modelId="{C5286670-D00F-9C49-AA3D-4BC2B493DA5C}" type="presParOf" srcId="{468E414A-9B14-874A-AB5A-2FF4C77FF4EA}" destId="{DF7D24D9-08D7-564A-86F9-5E608172B4B8}" srcOrd="0" destOrd="0" presId="urn:microsoft.com/office/officeart/2005/8/layout/vList5"/>
    <dgm:cxn modelId="{C349A37C-8B73-CD4F-B3CB-E4AF42C0CA12}" type="presParOf" srcId="{DF7D24D9-08D7-564A-86F9-5E608172B4B8}" destId="{FB9E0A9E-E9AF-1D4A-B77D-31A810667CE6}" srcOrd="0" destOrd="0" presId="urn:microsoft.com/office/officeart/2005/8/layout/vList5"/>
    <dgm:cxn modelId="{F8D224F0-5EA7-A045-9B81-6D2158757CE9}" type="presParOf" srcId="{DF7D24D9-08D7-564A-86F9-5E608172B4B8}" destId="{CF61AD20-8FDB-FE49-91F6-D6D29F2A88BF}" srcOrd="1" destOrd="0" presId="urn:microsoft.com/office/officeart/2005/8/layout/vList5"/>
    <dgm:cxn modelId="{DD3236B6-E6C0-134F-90C5-B80CEF66D795}" type="presParOf" srcId="{468E414A-9B14-874A-AB5A-2FF4C77FF4EA}" destId="{6B6F801F-1A12-564C-AF6A-CCC629CCB4D8}" srcOrd="1" destOrd="0" presId="urn:microsoft.com/office/officeart/2005/8/layout/vList5"/>
    <dgm:cxn modelId="{3CC4BBF3-5FFF-6B4E-97CB-867495567FED}" type="presParOf" srcId="{468E414A-9B14-874A-AB5A-2FF4C77FF4EA}" destId="{2635B354-01F2-3E43-AA72-6799B7B4ED7B}" srcOrd="2" destOrd="0" presId="urn:microsoft.com/office/officeart/2005/8/layout/vList5"/>
    <dgm:cxn modelId="{EC7D452E-0BDF-D749-9987-EF35D7016EB1}" type="presParOf" srcId="{2635B354-01F2-3E43-AA72-6799B7B4ED7B}" destId="{02025667-6721-0C40-9212-3C6E117053AD}" srcOrd="0" destOrd="0" presId="urn:microsoft.com/office/officeart/2005/8/layout/vList5"/>
    <dgm:cxn modelId="{B16A7A7B-89FA-8F49-ACA0-303F141137C8}"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800" b="1" i="0" dirty="0">
              <a:latin typeface="Helvetica Neue Condensed" charset="0"/>
              <a:ea typeface="Helvetica Neue Condensed" charset="0"/>
              <a:cs typeface="Helvetica Neue Condensed" charset="0"/>
            </a:rPr>
            <a:t>JD Login</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2000" b="0" i="0" dirty="0">
              <a:solidFill>
                <a:srgbClr val="367C2B"/>
              </a:solidFill>
              <a:latin typeface="Helvetica Neue" charset="0"/>
              <a:ea typeface="Helvetica Neue" charset="0"/>
              <a:cs typeface="Helvetica Neue" charset="0"/>
            </a:rPr>
            <a:t>Default Storyboard must be deleted</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142E02F9-A855-9F49-91FE-A44D8E74EDFD}">
      <dgm:prSet phldrT="[Text]" custT="1"/>
      <dgm:spPr/>
      <dgm:t>
        <a:bodyPr/>
        <a:lstStyle/>
        <a:p>
          <a:r>
            <a:rPr lang="en-US" sz="2000" b="0" i="0" dirty="0" err="1">
              <a:solidFill>
                <a:srgbClr val="367C2B"/>
              </a:solidFill>
              <a:latin typeface="Helvetica Neue" charset="0"/>
              <a:ea typeface="Helvetica Neue" charset="0"/>
              <a:cs typeface="Helvetica Neue" charset="0"/>
            </a:rPr>
            <a:t>JDLoginViewController</a:t>
          </a:r>
          <a:r>
            <a:rPr lang="en-US" sz="2000" b="0" i="0" dirty="0">
              <a:solidFill>
                <a:srgbClr val="367C2B"/>
              </a:solidFill>
              <a:latin typeface="Helvetica Neue" charset="0"/>
              <a:ea typeface="Helvetica Neue" charset="0"/>
              <a:cs typeface="Helvetica Neue" charset="0"/>
            </a:rPr>
            <a:t> initialized in </a:t>
          </a:r>
          <a:r>
            <a:rPr lang="en-US" sz="2000" b="0" i="0" dirty="0" err="1">
              <a:solidFill>
                <a:srgbClr val="367C2B"/>
              </a:solidFill>
              <a:latin typeface="Helvetica Neue" charset="0"/>
              <a:ea typeface="Helvetica Neue" charset="0"/>
              <a:cs typeface="Helvetica Neue" charset="0"/>
            </a:rPr>
            <a:t>SceneDelegate</a:t>
          </a:r>
          <a:endParaRPr lang="en-US" sz="2000" b="0" i="0" dirty="0">
            <a:solidFill>
              <a:srgbClr val="367C2B"/>
            </a:solidFill>
            <a:latin typeface="Helvetica Neue" charset="0"/>
            <a:ea typeface="Helvetica Neue" charset="0"/>
            <a:cs typeface="Helvetica Neue" charset="0"/>
          </a:endParaRPr>
        </a:p>
      </dgm:t>
    </dgm:pt>
    <dgm:pt modelId="{B31B3442-9B0C-4645-BDF0-25B420D1BA21}" type="sibTrans" cxnId="{EC3A4CAD-7509-C446-A0CF-3C1F14669D38}">
      <dgm:prSet/>
      <dgm:spPr/>
      <dgm:t>
        <a:bodyPr/>
        <a:lstStyle/>
        <a:p>
          <a:endParaRPr lang="en-US"/>
        </a:p>
      </dgm:t>
    </dgm:pt>
    <dgm:pt modelId="{D0A7448F-AE2D-764D-9F5A-D48B727B709A}" type="parTrans" cxnId="{EC3A4CAD-7509-C446-A0CF-3C1F14669D38}">
      <dgm:prSet/>
      <dgm:spPr/>
      <dgm:t>
        <a:bodyPr/>
        <a:lstStyle/>
        <a:p>
          <a:endParaRPr lang="en-US"/>
        </a:p>
      </dgm:t>
    </dgm:pt>
    <dgm:pt modelId="{CE4D9D70-8186-264D-9049-E25D427CC1B0}">
      <dgm:prSet phldrT="[Text]" custT="1"/>
      <dgm:spPr/>
      <dgm:t>
        <a:bodyPr/>
        <a:lstStyle/>
        <a:p>
          <a:r>
            <a:rPr lang="en-US" sz="2000" b="0" i="0" dirty="0">
              <a:solidFill>
                <a:srgbClr val="367C2B"/>
              </a:solidFill>
              <a:latin typeface="Helvetica Neue" charset="0"/>
              <a:ea typeface="Helvetica Neue" charset="0"/>
              <a:cs typeface="Helvetica Neue" charset="0"/>
            </a:rPr>
            <a:t>Misleading Error messages</a:t>
          </a:r>
        </a:p>
      </dgm:t>
    </dgm:pt>
    <dgm:pt modelId="{13959047-C5EF-2041-9877-A989782625A8}" type="parTrans" cxnId="{07A89514-7EDF-9A49-96E3-84F2B99BCB59}">
      <dgm:prSet/>
      <dgm:spPr/>
      <dgm:t>
        <a:bodyPr/>
        <a:lstStyle/>
        <a:p>
          <a:endParaRPr lang="en-GB"/>
        </a:p>
      </dgm:t>
    </dgm:pt>
    <dgm:pt modelId="{278421C2-9255-6F4E-AED9-A8219ED280F5}" type="sibTrans" cxnId="{07A89514-7EDF-9A49-96E3-84F2B99BCB59}">
      <dgm:prSet/>
      <dgm:spPr/>
      <dgm:t>
        <a:bodyPr/>
        <a:lstStyle/>
        <a:p>
          <a:endParaRPr lang="en-GB"/>
        </a:p>
      </dgm:t>
    </dgm:pt>
    <dgm:pt modelId="{C0C6C299-42A2-9243-A20A-7A5A67CA1A47}">
      <dgm:prSet phldrT="[Text]" custT="1"/>
      <dgm:spPr/>
      <dgm:t>
        <a:bodyPr/>
        <a:lstStyle/>
        <a:p>
          <a:r>
            <a:rPr lang="en-US" sz="2000" b="0" i="0" dirty="0">
              <a:solidFill>
                <a:srgbClr val="367C2B"/>
              </a:solidFill>
              <a:latin typeface="Helvetica Neue" charset="0"/>
              <a:ea typeface="Helvetica Neue" charset="0"/>
              <a:cs typeface="Helvetica Neue" charset="0"/>
            </a:rPr>
            <a:t>Probably bug of XCode</a:t>
          </a:r>
        </a:p>
      </dgm:t>
    </dgm:pt>
    <dgm:pt modelId="{986EB7D5-A9FD-3546-B9B5-9F50F00C09EB}" type="parTrans" cxnId="{05AAB3AB-C3DC-C544-B9EE-0E4D7D1BD31D}">
      <dgm:prSet/>
      <dgm:spPr/>
      <dgm:t>
        <a:bodyPr/>
        <a:lstStyle/>
        <a:p>
          <a:endParaRPr lang="en-GB"/>
        </a:p>
      </dgm:t>
    </dgm:pt>
    <dgm:pt modelId="{0FEDC01A-A822-9A4E-96DE-F0FC934D3648}" type="sibTrans" cxnId="{05AAB3AB-C3DC-C544-B9EE-0E4D7D1BD31D}">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0" presStyleCnt="1" custScaleX="70940" custScaleY="32523" custLinFactNeighborX="-15263" custLinFactNeighborY="-45778">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0" presStyleCnt="1" custScaleX="111113" custScaleY="45029" custLinFactNeighborX="-2332" custLinFactNeighborY="-40094">
        <dgm:presLayoutVars>
          <dgm:bulletEnabled val="1"/>
        </dgm:presLayoutVars>
      </dgm:prSet>
      <dgm:spPr/>
      <dgm:t>
        <a:bodyPr/>
        <a:lstStyle/>
        <a:p>
          <a:endParaRPr lang="en-US"/>
        </a:p>
      </dgm:t>
    </dgm:pt>
  </dgm:ptLst>
  <dgm:cxnLst>
    <dgm:cxn modelId="{05AAB3AB-C3DC-C544-B9EE-0E4D7D1BD31D}" srcId="{FE25214B-CC6C-1E41-A30C-25E3C681931D}" destId="{C0C6C299-42A2-9243-A20A-7A5A67CA1A47}" srcOrd="3" destOrd="0" parTransId="{986EB7D5-A9FD-3546-B9B5-9F50F00C09EB}" sibTransId="{0FEDC01A-A822-9A4E-96DE-F0FC934D3648}"/>
    <dgm:cxn modelId="{657E7A92-7EB4-C54B-ABD6-C84AC9ADFE5B}" type="presOf" srcId="{691E13A3-DDB0-FF4E-B819-2A82E9CC22FC}" destId="{A6C5627D-50AF-4D48-A0EC-383AC2590BDD}" srcOrd="0" destOrd="0" presId="urn:microsoft.com/office/officeart/2005/8/layout/vList5"/>
    <dgm:cxn modelId="{804632BA-5F6A-7645-9E77-CDAD68B7929C}" type="presOf" srcId="{CE4D9D70-8186-264D-9049-E25D427CC1B0}" destId="{A6C5627D-50AF-4D48-A0EC-383AC2590BDD}" srcOrd="0" destOrd="2" presId="urn:microsoft.com/office/officeart/2005/8/layout/vList5"/>
    <dgm:cxn modelId="{E1334251-EFDD-9743-807D-128A84EFDC73}" srcId="{9FAD5CB5-75C5-0844-8999-13D2D872CAAA}" destId="{FE25214B-CC6C-1E41-A30C-25E3C681931D}" srcOrd="0" destOrd="0" parTransId="{08E14A69-89D5-D540-9196-141DD653163E}" sibTransId="{4EF959F3-027A-DE47-BBE5-7692A7F8E458}"/>
    <dgm:cxn modelId="{EC3A4CAD-7509-C446-A0CF-3C1F14669D38}" srcId="{FE25214B-CC6C-1E41-A30C-25E3C681931D}" destId="{142E02F9-A855-9F49-91FE-A44D8E74EDFD}" srcOrd="1" destOrd="0" parTransId="{D0A7448F-AE2D-764D-9F5A-D48B727B709A}" sibTransId="{B31B3442-9B0C-4645-BDF0-25B420D1BA21}"/>
    <dgm:cxn modelId="{07A89514-7EDF-9A49-96E3-84F2B99BCB59}" srcId="{FE25214B-CC6C-1E41-A30C-25E3C681931D}" destId="{CE4D9D70-8186-264D-9049-E25D427CC1B0}" srcOrd="2" destOrd="0" parTransId="{13959047-C5EF-2041-9877-A989782625A8}" sibTransId="{278421C2-9255-6F4E-AED9-A8219ED280F5}"/>
    <dgm:cxn modelId="{EDF89951-2360-1D4D-BFD1-D7D27A4E825A}" type="presOf" srcId="{FE25214B-CC6C-1E41-A30C-25E3C681931D}" destId="{02025667-6721-0C40-9212-3C6E117053A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07C6C3F-DE08-F645-9719-75D6851ABBD6}" type="presOf" srcId="{142E02F9-A855-9F49-91FE-A44D8E74EDFD}" destId="{A6C5627D-50AF-4D48-A0EC-383AC2590BDD}" srcOrd="0" destOrd="1" presId="urn:microsoft.com/office/officeart/2005/8/layout/vList5"/>
    <dgm:cxn modelId="{AE814F5D-8EB5-F945-9CA1-40FF636FF296}" type="presOf" srcId="{C0C6C299-42A2-9243-A20A-7A5A67CA1A47}" destId="{A6C5627D-50AF-4D48-A0EC-383AC2590BDD}" srcOrd="0" destOrd="3"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59F4226A-0ED1-A943-9664-0B12F4508A10}" type="presParOf" srcId="{468E414A-9B14-874A-AB5A-2FF4C77FF4EA}" destId="{2635B354-01F2-3E43-AA72-6799B7B4ED7B}" srcOrd="0" destOrd="0" presId="urn:microsoft.com/office/officeart/2005/8/layout/vList5"/>
    <dgm:cxn modelId="{05C6986A-4B26-CA41-A760-DDD59E96BC84}" type="presParOf" srcId="{2635B354-01F2-3E43-AA72-6799B7B4ED7B}" destId="{02025667-6721-0C40-9212-3C6E117053AD}" srcOrd="0" destOrd="0" presId="urn:microsoft.com/office/officeart/2005/8/layout/vList5"/>
    <dgm:cxn modelId="{C073FE4C-C204-BE4E-8602-6016E76799E7}"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CC8F6D5A-3203-F449-B83D-C2C9F4140365}">
      <dgm:prSet phldrT="[Text]" custT="1"/>
      <dgm:spPr/>
      <dgm:t>
        <a:bodyPr/>
        <a:lstStyle/>
        <a:p>
          <a:r>
            <a:rPr lang="en-US" sz="2800" b="1" i="0" dirty="0">
              <a:latin typeface="Helvetica Neue Condensed" charset="0"/>
              <a:ea typeface="Helvetica Neue Condensed" charset="0"/>
              <a:cs typeface="Helvetica Neue Condensed" charset="0"/>
            </a:rPr>
            <a:t>JD fetch data</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1" custScaleX="276447" custScaleY="100098" custLinFactNeighborX="10114" custLinFactNeighborY="-15651">
        <dgm:presLayoutVars>
          <dgm:chMax val="1"/>
          <dgm:bulletEnabled val="1"/>
        </dgm:presLayoutVars>
      </dgm:prSet>
      <dgm:spPr/>
      <dgm:t>
        <a:bodyPr/>
        <a:lstStyle/>
        <a:p>
          <a:endParaRPr lang="en-US"/>
        </a:p>
      </dgm:t>
    </dgm:pt>
  </dgm:ptLst>
  <dgm:cxnLst>
    <dgm:cxn modelId="{4571EA47-07BF-6742-A032-FB3B09A4A90B}" type="presOf" srcId="{CC8F6D5A-3203-F449-B83D-C2C9F4140365}" destId="{FB9E0A9E-E9AF-1D4A-B77D-31A810667CE6}"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87A8490A-45AE-DA41-945F-8CD0F7A35C4D}" type="presOf" srcId="{9FAD5CB5-75C5-0844-8999-13D2D872CAAA}" destId="{468E414A-9B14-874A-AB5A-2FF4C77FF4EA}" srcOrd="0" destOrd="0" presId="urn:microsoft.com/office/officeart/2005/8/layout/vList5"/>
    <dgm:cxn modelId="{B7B5795C-5F1E-F94C-9DCC-04FBC88BCFB9}" type="presParOf" srcId="{468E414A-9B14-874A-AB5A-2FF4C77FF4EA}" destId="{DF7D24D9-08D7-564A-86F9-5E608172B4B8}" srcOrd="0" destOrd="0" presId="urn:microsoft.com/office/officeart/2005/8/layout/vList5"/>
    <dgm:cxn modelId="{662518F8-4C38-6948-B80E-F5AA9C92E2F0}" type="presParOf" srcId="{DF7D24D9-08D7-564A-86F9-5E608172B4B8}" destId="{FB9E0A9E-E9AF-1D4A-B77D-31A810667CE6}"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B17FA-16C2-404D-89F7-F1005746CE05}">
      <dsp:nvSpPr>
        <dsp:cNvPr id="0" name=""/>
        <dsp:cNvSpPr/>
      </dsp:nvSpPr>
      <dsp:spPr>
        <a:xfrm>
          <a:off x="4408600" y="1741"/>
          <a:ext cx="1480562"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Use cases</a:t>
          </a:r>
          <a:endParaRPr lang="en-US" sz="2000" b="1" i="0" kern="1200" dirty="0">
            <a:ln/>
            <a:solidFill>
              <a:srgbClr val="367C2B"/>
            </a:solidFill>
            <a:latin typeface="Helvetica Neue Condensed" charset="0"/>
            <a:ea typeface="Helvetica Neue Condensed" charset="0"/>
            <a:cs typeface="Helvetica Neue Condensed" charset="0"/>
          </a:endParaRPr>
        </a:p>
      </dsp:txBody>
      <dsp:txXfrm>
        <a:off x="4443139" y="36280"/>
        <a:ext cx="1411484" cy="638465"/>
      </dsp:txXfrm>
    </dsp:sp>
    <dsp:sp modelId="{3CF7BABA-9213-C246-A90C-E74106D616E2}">
      <dsp:nvSpPr>
        <dsp:cNvPr id="0" name=""/>
        <dsp:cNvSpPr/>
      </dsp:nvSpPr>
      <dsp:spPr>
        <a:xfrm>
          <a:off x="3128661" y="355513"/>
          <a:ext cx="4040441" cy="4040441"/>
        </a:xfrm>
        <a:custGeom>
          <a:avLst/>
          <a:gdLst/>
          <a:ahLst/>
          <a:cxnLst/>
          <a:rect l="0" t="0" r="0" b="0"/>
          <a:pathLst>
            <a:path>
              <a:moveTo>
                <a:pt x="2860811" y="183185"/>
              </a:moveTo>
              <a:arcTo wR="2020220" hR="2020220" stAng="17675274" swAng="559383"/>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F859C16-EE9B-E246-8D5F-A914BBCBA64E}">
      <dsp:nvSpPr>
        <dsp:cNvPr id="0" name=""/>
        <dsp:cNvSpPr/>
      </dsp:nvSpPr>
      <dsp:spPr>
        <a:xfrm>
          <a:off x="5680927" y="762374"/>
          <a:ext cx="2094852"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Requirements</a:t>
          </a:r>
        </a:p>
      </dsp:txBody>
      <dsp:txXfrm>
        <a:off x="5715466" y="796913"/>
        <a:ext cx="2025774" cy="638465"/>
      </dsp:txXfrm>
    </dsp:sp>
    <dsp:sp modelId="{8F3C1182-1139-3A49-AF08-B110EA8588C8}">
      <dsp:nvSpPr>
        <dsp:cNvPr id="0" name=""/>
        <dsp:cNvSpPr/>
      </dsp:nvSpPr>
      <dsp:spPr>
        <a:xfrm>
          <a:off x="3128661" y="355513"/>
          <a:ext cx="4040441" cy="4040441"/>
        </a:xfrm>
        <a:custGeom>
          <a:avLst/>
          <a:gdLst/>
          <a:ahLst/>
          <a:cxnLst/>
          <a:rect l="0" t="0" r="0" b="0"/>
          <a:pathLst>
            <a:path>
              <a:moveTo>
                <a:pt x="3908372" y="1301767"/>
              </a:moveTo>
              <a:arcTo wR="2020220" hR="2020220" stAng="20350072" swAng="1064518"/>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465241EE-8F55-064D-B736-9A73EEEFA11A}">
      <dsp:nvSpPr>
        <dsp:cNvPr id="0" name=""/>
        <dsp:cNvSpPr/>
      </dsp:nvSpPr>
      <dsp:spPr>
        <a:xfrm>
          <a:off x="6160333" y="2471503"/>
          <a:ext cx="1916235"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Architecture</a:t>
          </a:r>
          <a:endParaRPr lang="en-US" sz="2000" b="1" i="0" kern="1200" dirty="0">
            <a:ln/>
            <a:solidFill>
              <a:srgbClr val="367C2B"/>
            </a:solidFill>
            <a:latin typeface="Helvetica Neue Condensed" charset="0"/>
            <a:ea typeface="Helvetica Neue Condensed" charset="0"/>
            <a:cs typeface="Helvetica Neue Condensed" charset="0"/>
          </a:endParaRPr>
        </a:p>
      </dsp:txBody>
      <dsp:txXfrm>
        <a:off x="6194872" y="2506042"/>
        <a:ext cx="1847157" cy="638465"/>
      </dsp:txXfrm>
    </dsp:sp>
    <dsp:sp modelId="{6F7E525E-2DA5-A04E-BA87-9987B707CD22}">
      <dsp:nvSpPr>
        <dsp:cNvPr id="0" name=""/>
        <dsp:cNvSpPr/>
      </dsp:nvSpPr>
      <dsp:spPr>
        <a:xfrm>
          <a:off x="3080155" y="478285"/>
          <a:ext cx="4040441" cy="4040441"/>
        </a:xfrm>
        <a:custGeom>
          <a:avLst/>
          <a:gdLst/>
          <a:ahLst/>
          <a:cxnLst/>
          <a:rect l="0" t="0" r="0" b="0"/>
          <a:pathLst>
            <a:path>
              <a:moveTo>
                <a:pt x="3864742" y="2844252"/>
              </a:moveTo>
              <a:arcTo wR="2020220" hR="2020220" stAng="1444350" swAng="797744"/>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BA54CC3-443C-4C42-B042-B3D6D5ED76F8}">
      <dsp:nvSpPr>
        <dsp:cNvPr id="0" name=""/>
        <dsp:cNvSpPr/>
      </dsp:nvSpPr>
      <dsp:spPr>
        <a:xfrm>
          <a:off x="5257801" y="3843859"/>
          <a:ext cx="1745369"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Prototyping</a:t>
          </a:r>
        </a:p>
      </dsp:txBody>
      <dsp:txXfrm>
        <a:off x="5292340" y="3878398"/>
        <a:ext cx="1676291" cy="638465"/>
      </dsp:txXfrm>
    </dsp:sp>
    <dsp:sp modelId="{2FE35744-09B6-784E-80BD-BBE05183A195}">
      <dsp:nvSpPr>
        <dsp:cNvPr id="0" name=""/>
        <dsp:cNvSpPr/>
      </dsp:nvSpPr>
      <dsp:spPr>
        <a:xfrm>
          <a:off x="3733682" y="463791"/>
          <a:ext cx="4040441" cy="4040441"/>
        </a:xfrm>
        <a:custGeom>
          <a:avLst/>
          <a:gdLst/>
          <a:ahLst/>
          <a:cxnLst/>
          <a:rect l="0" t="0" r="0" b="0"/>
          <a:pathLst>
            <a:path>
              <a:moveTo>
                <a:pt x="1492197" y="3970216"/>
              </a:moveTo>
              <a:arcTo wR="2020220" hR="2020220" stAng="6309079" swAng="168547"/>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A633D2B-BFDC-FE44-A754-83157ADF45BE}">
      <dsp:nvSpPr>
        <dsp:cNvPr id="0" name=""/>
        <dsp:cNvSpPr/>
      </dsp:nvSpPr>
      <dsp:spPr>
        <a:xfrm>
          <a:off x="3445042" y="3842117"/>
          <a:ext cx="1654596"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Use case prototyping</a:t>
          </a:r>
        </a:p>
      </dsp:txBody>
      <dsp:txXfrm>
        <a:off x="3479581" y="3876656"/>
        <a:ext cx="1585518" cy="638465"/>
      </dsp:txXfrm>
    </dsp:sp>
    <dsp:sp modelId="{B50E9476-A0E0-A541-91F1-513FACC60ED2}">
      <dsp:nvSpPr>
        <dsp:cNvPr id="0" name=""/>
        <dsp:cNvSpPr/>
      </dsp:nvSpPr>
      <dsp:spPr>
        <a:xfrm>
          <a:off x="3128661" y="355513"/>
          <a:ext cx="4040441" cy="4040441"/>
        </a:xfrm>
        <a:custGeom>
          <a:avLst/>
          <a:gdLst/>
          <a:ahLst/>
          <a:cxnLst/>
          <a:rect l="0" t="0" r="0" b="0"/>
          <a:pathLst>
            <a:path>
              <a:moveTo>
                <a:pt x="517707" y="3370682"/>
              </a:moveTo>
              <a:arcTo wR="2020220" hR="2020220" stAng="8283044" swAng="835690"/>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83063AD6-393D-3440-9CC0-B017AC52228B}">
      <dsp:nvSpPr>
        <dsp:cNvPr id="0" name=""/>
        <dsp:cNvSpPr/>
      </dsp:nvSpPr>
      <dsp:spPr>
        <a:xfrm>
          <a:off x="2439030" y="2471503"/>
          <a:ext cx="1480562"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API</a:t>
          </a:r>
          <a:endParaRPr lang="en-US" sz="2000" b="1" i="0" kern="1200" dirty="0">
            <a:ln/>
            <a:solidFill>
              <a:srgbClr val="367C2B"/>
            </a:solidFill>
            <a:latin typeface="Helvetica Neue Condensed" charset="0"/>
            <a:ea typeface="Helvetica Neue Condensed" charset="0"/>
            <a:cs typeface="Helvetica Neue Condensed" charset="0"/>
          </a:endParaRPr>
        </a:p>
      </dsp:txBody>
      <dsp:txXfrm>
        <a:off x="2473569" y="2506042"/>
        <a:ext cx="1411484" cy="638465"/>
      </dsp:txXfrm>
    </dsp:sp>
    <dsp:sp modelId="{390AF03E-7F0B-8E42-A360-201598A609D6}">
      <dsp:nvSpPr>
        <dsp:cNvPr id="0" name=""/>
        <dsp:cNvSpPr/>
      </dsp:nvSpPr>
      <dsp:spPr>
        <a:xfrm>
          <a:off x="3128661" y="355513"/>
          <a:ext cx="4040441" cy="4040441"/>
        </a:xfrm>
        <a:custGeom>
          <a:avLst/>
          <a:gdLst/>
          <a:ahLst/>
          <a:cxnLst/>
          <a:rect l="0" t="0" r="0" b="0"/>
          <a:pathLst>
            <a:path>
              <a:moveTo>
                <a:pt x="2937" y="1911316"/>
              </a:moveTo>
              <a:arcTo wR="2020220" hR="2020220" stAng="10985409" swAng="1064518"/>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A9F25DE-46F1-2F47-AA23-BCD3AEDADBFA}">
      <dsp:nvSpPr>
        <dsp:cNvPr id="0" name=""/>
        <dsp:cNvSpPr/>
      </dsp:nvSpPr>
      <dsp:spPr>
        <a:xfrm>
          <a:off x="2493915" y="762374"/>
          <a:ext cx="2150987"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Development</a:t>
          </a:r>
        </a:p>
      </dsp:txBody>
      <dsp:txXfrm>
        <a:off x="2528454" y="796913"/>
        <a:ext cx="2081909" cy="638465"/>
      </dsp:txXfrm>
    </dsp:sp>
    <dsp:sp modelId="{06EFB304-B699-CD4E-8BA8-C9CDEA88AFD2}">
      <dsp:nvSpPr>
        <dsp:cNvPr id="0" name=""/>
        <dsp:cNvSpPr/>
      </dsp:nvSpPr>
      <dsp:spPr>
        <a:xfrm>
          <a:off x="3128661" y="355513"/>
          <a:ext cx="4040441" cy="4040441"/>
        </a:xfrm>
        <a:custGeom>
          <a:avLst/>
          <a:gdLst/>
          <a:ahLst/>
          <a:cxnLst/>
          <a:rect l="0" t="0" r="0" b="0"/>
          <a:pathLst>
            <a:path>
              <a:moveTo>
                <a:pt x="893131" y="343628"/>
              </a:moveTo>
              <a:arcTo wR="2020220" hR="2020220" stAng="14165343" swAng="559383"/>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5EEC4-FDD5-E84F-AF0E-55EAF5841358}">
      <dsp:nvSpPr>
        <dsp:cNvPr id="0" name=""/>
        <dsp:cNvSpPr/>
      </dsp:nvSpPr>
      <dsp:spPr>
        <a:xfrm>
          <a:off x="3318055" y="353892"/>
          <a:ext cx="3867496" cy="134313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A3AD28-C461-0A4C-A981-E2B0BD056E84}">
      <dsp:nvSpPr>
        <dsp:cNvPr id="0" name=""/>
        <dsp:cNvSpPr/>
      </dsp:nvSpPr>
      <dsp:spPr>
        <a:xfrm>
          <a:off x="4883042" y="3642763"/>
          <a:ext cx="749514" cy="479689"/>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3A308F-B038-D94F-9EE3-CC790F3B9F8C}">
      <dsp:nvSpPr>
        <dsp:cNvPr id="0" name=""/>
        <dsp:cNvSpPr/>
      </dsp:nvSpPr>
      <dsp:spPr>
        <a:xfrm>
          <a:off x="3458964" y="4026514"/>
          <a:ext cx="3597671" cy="899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GB" sz="3100" kern="1200" dirty="0"/>
            <a:t> </a:t>
          </a:r>
          <a:r>
            <a:rPr lang="en-GB" sz="3100" kern="1200" dirty="0">
              <a:solidFill>
                <a:schemeClr val="accent6">
                  <a:lumMod val="50000"/>
                </a:schemeClr>
              </a:solidFill>
            </a:rPr>
            <a:t>Quality Assurance</a:t>
          </a:r>
        </a:p>
      </dsp:txBody>
      <dsp:txXfrm>
        <a:off x="3458964" y="4026514"/>
        <a:ext cx="3597671" cy="899417"/>
      </dsp:txXfrm>
    </dsp:sp>
    <dsp:sp modelId="{765FE5E4-88F6-2F4B-AC3E-A9858B5C089E}">
      <dsp:nvSpPr>
        <dsp:cNvPr id="0" name=""/>
        <dsp:cNvSpPr/>
      </dsp:nvSpPr>
      <dsp:spPr>
        <a:xfrm>
          <a:off x="4724145" y="1800755"/>
          <a:ext cx="1349126" cy="13491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GB" sz="2400" kern="1200" dirty="0"/>
            <a:t>Code Quality</a:t>
          </a:r>
        </a:p>
      </dsp:txBody>
      <dsp:txXfrm>
        <a:off x="4921720" y="1998330"/>
        <a:ext cx="953976" cy="953976"/>
      </dsp:txXfrm>
    </dsp:sp>
    <dsp:sp modelId="{3E47651E-26E1-2440-861D-D912F779277E}">
      <dsp:nvSpPr>
        <dsp:cNvPr id="0" name=""/>
        <dsp:cNvSpPr/>
      </dsp:nvSpPr>
      <dsp:spPr>
        <a:xfrm>
          <a:off x="3310468" y="827546"/>
          <a:ext cx="1486117" cy="8834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GB" sz="1200" kern="1200" dirty="0"/>
            <a:t>Non-Functional Testing</a:t>
          </a:r>
        </a:p>
      </dsp:txBody>
      <dsp:txXfrm>
        <a:off x="3528105" y="956926"/>
        <a:ext cx="1050843" cy="624702"/>
      </dsp:txXfrm>
    </dsp:sp>
    <dsp:sp modelId="{18DED467-2DFF-CF41-BBEF-CDEA89D23B35}">
      <dsp:nvSpPr>
        <dsp:cNvPr id="0" name=""/>
        <dsp:cNvSpPr/>
      </dsp:nvSpPr>
      <dsp:spPr>
        <a:xfrm>
          <a:off x="4445748" y="259546"/>
          <a:ext cx="1464450" cy="83585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kern="1200" dirty="0"/>
            <a:t>Functional Testing</a:t>
          </a:r>
        </a:p>
      </dsp:txBody>
      <dsp:txXfrm>
        <a:off x="4660212" y="381954"/>
        <a:ext cx="1035522" cy="591035"/>
      </dsp:txXfrm>
    </dsp:sp>
    <dsp:sp modelId="{1558C47E-FF7C-7A41-89B1-A00EE07B4AF9}">
      <dsp:nvSpPr>
        <dsp:cNvPr id="0" name=""/>
        <dsp:cNvSpPr/>
      </dsp:nvSpPr>
      <dsp:spPr>
        <a:xfrm>
          <a:off x="2743207" y="-129037"/>
          <a:ext cx="5029184" cy="3993899"/>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108B4-06D7-824C-B1F1-477F1AEA674D}">
      <dsp:nvSpPr>
        <dsp:cNvPr id="0" name=""/>
        <dsp:cNvSpPr/>
      </dsp:nvSpPr>
      <dsp:spPr>
        <a:xfrm>
          <a:off x="5134" y="1793656"/>
          <a:ext cx="1910060" cy="7640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GB" sz="1500" kern="1200" dirty="0"/>
            <a:t>Robustness</a:t>
          </a:r>
        </a:p>
      </dsp:txBody>
      <dsp:txXfrm>
        <a:off x="387146" y="1793656"/>
        <a:ext cx="1146036" cy="764024"/>
      </dsp:txXfrm>
    </dsp:sp>
    <dsp:sp modelId="{AF75DE64-604E-7F4C-9371-096A610D4942}">
      <dsp:nvSpPr>
        <dsp:cNvPr id="0" name=""/>
        <dsp:cNvSpPr/>
      </dsp:nvSpPr>
      <dsp:spPr>
        <a:xfrm>
          <a:off x="1724188" y="1793656"/>
          <a:ext cx="1910060" cy="7640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GB" sz="1500" kern="1200" dirty="0"/>
            <a:t>Security</a:t>
          </a:r>
        </a:p>
      </dsp:txBody>
      <dsp:txXfrm>
        <a:off x="2106200" y="1793656"/>
        <a:ext cx="1146036" cy="764024"/>
      </dsp:txXfrm>
    </dsp:sp>
    <dsp:sp modelId="{A3B8825C-FEAA-714C-A4DB-12BA0AEBEA5D}">
      <dsp:nvSpPr>
        <dsp:cNvPr id="0" name=""/>
        <dsp:cNvSpPr/>
      </dsp:nvSpPr>
      <dsp:spPr>
        <a:xfrm>
          <a:off x="3443242" y="1793656"/>
          <a:ext cx="1910060" cy="7640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GB" sz="1500" kern="1200" dirty="0"/>
            <a:t>Performance</a:t>
          </a:r>
        </a:p>
      </dsp:txBody>
      <dsp:txXfrm>
        <a:off x="3825254" y="1793656"/>
        <a:ext cx="1146036" cy="764024"/>
      </dsp:txXfrm>
    </dsp:sp>
    <dsp:sp modelId="{28D90475-91EC-C743-93DA-925EEBC753C3}">
      <dsp:nvSpPr>
        <dsp:cNvPr id="0" name=""/>
        <dsp:cNvSpPr/>
      </dsp:nvSpPr>
      <dsp:spPr>
        <a:xfrm>
          <a:off x="5162296" y="1793656"/>
          <a:ext cx="1910060" cy="7640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GB" sz="1500" kern="1200" dirty="0"/>
            <a:t>Code Convention</a:t>
          </a:r>
        </a:p>
      </dsp:txBody>
      <dsp:txXfrm>
        <a:off x="5544308" y="1793656"/>
        <a:ext cx="1146036" cy="764024"/>
      </dsp:txXfrm>
    </dsp:sp>
    <dsp:sp modelId="{297660BD-1C70-F24F-B5DD-DA540AF13314}">
      <dsp:nvSpPr>
        <dsp:cNvPr id="0" name=""/>
        <dsp:cNvSpPr/>
      </dsp:nvSpPr>
      <dsp:spPr>
        <a:xfrm>
          <a:off x="6881351" y="1793656"/>
          <a:ext cx="1910060" cy="7640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GB" sz="1500" kern="1200" dirty="0"/>
            <a:t>Naming Convention</a:t>
          </a:r>
        </a:p>
      </dsp:txBody>
      <dsp:txXfrm>
        <a:off x="7263363" y="1793656"/>
        <a:ext cx="1146036" cy="764024"/>
      </dsp:txXfrm>
    </dsp:sp>
    <dsp:sp modelId="{B2D250AD-1FBB-0C49-90A5-F8348F9C0DD4}">
      <dsp:nvSpPr>
        <dsp:cNvPr id="0" name=""/>
        <dsp:cNvSpPr/>
      </dsp:nvSpPr>
      <dsp:spPr>
        <a:xfrm>
          <a:off x="8600405" y="1793656"/>
          <a:ext cx="1910060" cy="7640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GB" sz="1500" kern="1200" dirty="0"/>
            <a:t>Reusability</a:t>
          </a:r>
        </a:p>
      </dsp:txBody>
      <dsp:txXfrm>
        <a:off x="8982417" y="1793656"/>
        <a:ext cx="1146036" cy="76402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51" y="30429"/>
          <a:ext cx="4913783" cy="1699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239776" rIns="419608" bIns="239776" numCol="1" spcCol="1270" anchor="ctr" anchorCtr="0">
          <a:noAutofit/>
        </a:bodyPr>
        <a:lstStyle/>
        <a:p>
          <a:pPr lvl="0" algn="ctr" defTabSz="2622550">
            <a:lnSpc>
              <a:spcPct val="90000"/>
            </a:lnSpc>
            <a:spcBef>
              <a:spcPct val="0"/>
            </a:spcBef>
            <a:spcAft>
              <a:spcPct val="35000"/>
            </a:spcAft>
          </a:pPr>
          <a:r>
            <a:rPr lang="en-US" sz="5900" b="1" i="0" kern="1200" dirty="0">
              <a:latin typeface="Helvetica Neue Condensed" charset="0"/>
              <a:ea typeface="Helvetica Neue Condensed" charset="0"/>
              <a:cs typeface="Helvetica Neue Condensed" charset="0"/>
            </a:rPr>
            <a:t>Findings</a:t>
          </a:r>
        </a:p>
      </dsp:txBody>
      <dsp:txXfrm>
        <a:off x="51" y="30429"/>
        <a:ext cx="4913783" cy="1699200"/>
      </dsp:txXfrm>
    </dsp:sp>
    <dsp:sp modelId="{075D174B-272E-0C48-B06A-48642EF3C6C8}">
      <dsp:nvSpPr>
        <dsp:cNvPr id="0" name=""/>
        <dsp:cNvSpPr/>
      </dsp:nvSpPr>
      <dsp:spPr>
        <a:xfrm>
          <a:off x="51" y="1729629"/>
          <a:ext cx="4913783" cy="25912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80 % Success cases</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Unit Testing</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Pair programming</a:t>
          </a:r>
        </a:p>
      </dsp:txBody>
      <dsp:txXfrm>
        <a:off x="51" y="1729629"/>
        <a:ext cx="4913783" cy="2591280"/>
      </dsp:txXfrm>
    </dsp:sp>
    <dsp:sp modelId="{008C2130-CFDB-2044-8ADC-1C4FB6C53530}">
      <dsp:nvSpPr>
        <dsp:cNvPr id="0" name=""/>
        <dsp:cNvSpPr/>
      </dsp:nvSpPr>
      <dsp:spPr>
        <a:xfrm>
          <a:off x="5601764" y="30429"/>
          <a:ext cx="4913783" cy="1699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239776" rIns="419608" bIns="239776" numCol="1" spcCol="1270" anchor="ctr" anchorCtr="0">
          <a:noAutofit/>
        </a:bodyPr>
        <a:lstStyle/>
        <a:p>
          <a:pPr lvl="0" algn="ctr" defTabSz="2622550">
            <a:lnSpc>
              <a:spcPct val="90000"/>
            </a:lnSpc>
            <a:spcBef>
              <a:spcPct val="0"/>
            </a:spcBef>
            <a:spcAft>
              <a:spcPct val="35000"/>
            </a:spcAft>
          </a:pPr>
          <a:r>
            <a:rPr lang="en-US" sz="5900" b="1" i="0" kern="1200" dirty="0">
              <a:latin typeface="Helvetica Neue Condensed" charset="0"/>
              <a:ea typeface="Helvetica Neue Condensed" charset="0"/>
              <a:cs typeface="Helvetica Neue Condensed" charset="0"/>
            </a:rPr>
            <a:t>Difficulties</a:t>
          </a:r>
        </a:p>
      </dsp:txBody>
      <dsp:txXfrm>
        <a:off x="5601764" y="30429"/>
        <a:ext cx="4913783" cy="1699200"/>
      </dsp:txXfrm>
    </dsp:sp>
    <dsp:sp modelId="{5637CBF4-7A55-394D-93ED-13B6C022B9F0}">
      <dsp:nvSpPr>
        <dsp:cNvPr id="0" name=""/>
        <dsp:cNvSpPr/>
      </dsp:nvSpPr>
      <dsp:spPr>
        <a:xfrm>
          <a:off x="5601764" y="1729629"/>
          <a:ext cx="4913783" cy="25912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Environment</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Time </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Domain knowledge</a:t>
          </a:r>
        </a:p>
      </dsp:txBody>
      <dsp:txXfrm>
        <a:off x="5601764" y="1729629"/>
        <a:ext cx="4913783" cy="2591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ADB51-FA03-0646-AD2A-0BE54FC3BCAE}">
      <dsp:nvSpPr>
        <dsp:cNvPr id="0" name=""/>
        <dsp:cNvSpPr/>
      </dsp:nvSpPr>
      <dsp:spPr>
        <a:xfrm>
          <a:off x="182883" y="1254"/>
          <a:ext cx="2870113" cy="13184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AGILE</a:t>
          </a:r>
        </a:p>
      </dsp:txBody>
      <dsp:txXfrm>
        <a:off x="842083" y="1254"/>
        <a:ext cx="1551713" cy="1318400"/>
      </dsp:txXfrm>
    </dsp:sp>
    <dsp:sp modelId="{FDBC4A16-0620-874E-9A85-E7D1254E13F3}">
      <dsp:nvSpPr>
        <dsp:cNvPr id="0" name=""/>
        <dsp:cNvSpPr/>
      </dsp:nvSpPr>
      <dsp:spPr>
        <a:xfrm>
          <a:off x="2732669" y="251420"/>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Sprint</a:t>
          </a:r>
        </a:p>
      </dsp:txBody>
      <dsp:txXfrm>
        <a:off x="3141703" y="251420"/>
        <a:ext cx="1227102" cy="818068"/>
      </dsp:txXfrm>
    </dsp:sp>
    <dsp:sp modelId="{4BFB138E-DD28-6D4B-B347-47AA2780586C}">
      <dsp:nvSpPr>
        <dsp:cNvPr id="0" name=""/>
        <dsp:cNvSpPr/>
      </dsp:nvSpPr>
      <dsp:spPr>
        <a:xfrm>
          <a:off x="4491515" y="251420"/>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Scrum</a:t>
          </a:r>
        </a:p>
      </dsp:txBody>
      <dsp:txXfrm>
        <a:off x="4900549" y="251420"/>
        <a:ext cx="1227102" cy="818068"/>
      </dsp:txXfrm>
    </dsp:sp>
    <dsp:sp modelId="{7CF99B92-7389-3E41-910B-D20ABD8408A5}">
      <dsp:nvSpPr>
        <dsp:cNvPr id="0" name=""/>
        <dsp:cNvSpPr/>
      </dsp:nvSpPr>
      <dsp:spPr>
        <a:xfrm>
          <a:off x="182883" y="1457642"/>
          <a:ext cx="2870113" cy="13184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GITLAB</a:t>
          </a:r>
        </a:p>
      </dsp:txBody>
      <dsp:txXfrm>
        <a:off x="842083" y="1457642"/>
        <a:ext cx="1551713" cy="1318400"/>
      </dsp:txXfrm>
    </dsp:sp>
    <dsp:sp modelId="{256346C0-87F9-3646-847D-FA0041071A51}">
      <dsp:nvSpPr>
        <dsp:cNvPr id="0" name=""/>
        <dsp:cNvSpPr/>
      </dsp:nvSpPr>
      <dsp:spPr>
        <a:xfrm>
          <a:off x="2732669" y="1707808"/>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Ticket</a:t>
          </a:r>
        </a:p>
      </dsp:txBody>
      <dsp:txXfrm>
        <a:off x="3141703" y="1707808"/>
        <a:ext cx="1227102" cy="818068"/>
      </dsp:txXfrm>
    </dsp:sp>
    <dsp:sp modelId="{5358A455-10DB-5744-95D9-95616FF6057D}">
      <dsp:nvSpPr>
        <dsp:cNvPr id="0" name=""/>
        <dsp:cNvSpPr/>
      </dsp:nvSpPr>
      <dsp:spPr>
        <a:xfrm>
          <a:off x="4491515" y="1707808"/>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Kanban</a:t>
          </a:r>
        </a:p>
      </dsp:txBody>
      <dsp:txXfrm>
        <a:off x="4900549" y="1707808"/>
        <a:ext cx="1227102" cy="818068"/>
      </dsp:txXfrm>
    </dsp:sp>
    <dsp:sp modelId="{D180F3DF-9A64-8841-BC9B-680FBE198928}">
      <dsp:nvSpPr>
        <dsp:cNvPr id="0" name=""/>
        <dsp:cNvSpPr/>
      </dsp:nvSpPr>
      <dsp:spPr>
        <a:xfrm>
          <a:off x="182883" y="2914030"/>
          <a:ext cx="2870113" cy="13184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REPOSITORY</a:t>
          </a:r>
        </a:p>
      </dsp:txBody>
      <dsp:txXfrm>
        <a:off x="842083" y="2914030"/>
        <a:ext cx="1551713" cy="1318400"/>
      </dsp:txXfrm>
    </dsp:sp>
    <dsp:sp modelId="{8DC34918-EEB9-274F-90A1-8D8341818138}">
      <dsp:nvSpPr>
        <dsp:cNvPr id="0" name=""/>
        <dsp:cNvSpPr/>
      </dsp:nvSpPr>
      <dsp:spPr>
        <a:xfrm>
          <a:off x="2732669" y="3164197"/>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Branch</a:t>
          </a:r>
        </a:p>
      </dsp:txBody>
      <dsp:txXfrm>
        <a:off x="3141703" y="3164197"/>
        <a:ext cx="1227102" cy="818068"/>
      </dsp:txXfrm>
    </dsp:sp>
    <dsp:sp modelId="{89D45AC6-35C0-3041-8C62-4757704BBAA9}">
      <dsp:nvSpPr>
        <dsp:cNvPr id="0" name=""/>
        <dsp:cNvSpPr/>
      </dsp:nvSpPr>
      <dsp:spPr>
        <a:xfrm>
          <a:off x="4491515" y="3164197"/>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Wiki</a:t>
          </a:r>
        </a:p>
      </dsp:txBody>
      <dsp:txXfrm>
        <a:off x="4900549" y="3164197"/>
        <a:ext cx="1227102" cy="8180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627D-50AF-4D48-A0EC-383AC2590BDD}">
      <dsp:nvSpPr>
        <dsp:cNvPr id="0" name=""/>
        <dsp:cNvSpPr/>
      </dsp:nvSpPr>
      <dsp:spPr>
        <a:xfrm rot="5400000">
          <a:off x="4410835" y="-1654160"/>
          <a:ext cx="1060955" cy="46614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0" i="0" kern="1200" dirty="0">
              <a:solidFill>
                <a:srgbClr val="367C2B"/>
              </a:solidFill>
              <a:latin typeface="Helvetica Neue" charset="0"/>
              <a:ea typeface="Helvetica Neue" charset="0"/>
              <a:cs typeface="Helvetica Neue" charset="0"/>
            </a:rPr>
            <a:t>Topic</a:t>
          </a:r>
        </a:p>
        <a:p>
          <a:pPr marL="114300" lvl="1" indent="-114300" algn="l" defTabSz="666750">
            <a:lnSpc>
              <a:spcPct val="90000"/>
            </a:lnSpc>
            <a:spcBef>
              <a:spcPct val="0"/>
            </a:spcBef>
            <a:spcAft>
              <a:spcPct val="15000"/>
            </a:spcAft>
            <a:buChar char="••"/>
          </a:pPr>
          <a:r>
            <a:rPr lang="en-US" sz="1500" b="0" i="0" kern="1200" dirty="0">
              <a:solidFill>
                <a:srgbClr val="367C2B"/>
              </a:solidFill>
              <a:latin typeface="Helvetica Neue" charset="0"/>
              <a:ea typeface="Helvetica Neue" charset="0"/>
              <a:cs typeface="Helvetica Neue" charset="0"/>
            </a:rPr>
            <a:t>Responsible Person</a:t>
          </a:r>
        </a:p>
        <a:p>
          <a:pPr marL="114300" lvl="1" indent="-114300" algn="l" defTabSz="666750">
            <a:lnSpc>
              <a:spcPct val="90000"/>
            </a:lnSpc>
            <a:spcBef>
              <a:spcPct val="0"/>
            </a:spcBef>
            <a:spcAft>
              <a:spcPct val="15000"/>
            </a:spcAft>
            <a:buChar char="••"/>
          </a:pPr>
          <a:r>
            <a:rPr lang="en-US" sz="1500" b="0" i="0" kern="1200" dirty="0">
              <a:solidFill>
                <a:srgbClr val="367C2B"/>
              </a:solidFill>
              <a:latin typeface="Helvetica Neue" charset="0"/>
              <a:ea typeface="Helvetica Neue" charset="0"/>
              <a:cs typeface="Helvetica Neue" charset="0"/>
            </a:rPr>
            <a:t>Developers</a:t>
          </a:r>
        </a:p>
        <a:p>
          <a:pPr marL="114300" lvl="1" indent="-114300" algn="l" defTabSz="666750">
            <a:lnSpc>
              <a:spcPct val="90000"/>
            </a:lnSpc>
            <a:spcBef>
              <a:spcPct val="0"/>
            </a:spcBef>
            <a:spcAft>
              <a:spcPct val="15000"/>
            </a:spcAft>
            <a:buChar char="••"/>
          </a:pPr>
          <a:r>
            <a:rPr lang="en-US" sz="1500" b="0" i="0" kern="1200" dirty="0">
              <a:solidFill>
                <a:srgbClr val="367C2B"/>
              </a:solidFill>
              <a:latin typeface="Helvetica Neue" charset="0"/>
              <a:ea typeface="Helvetica Neue" charset="0"/>
              <a:cs typeface="Helvetica Neue" charset="0"/>
            </a:rPr>
            <a:t>Acceptance Criteria</a:t>
          </a:r>
        </a:p>
      </dsp:txBody>
      <dsp:txXfrm rot="-5400000">
        <a:off x="2610609" y="197858"/>
        <a:ext cx="4609616" cy="957371"/>
      </dsp:txXfrm>
    </dsp:sp>
    <dsp:sp modelId="{02025667-6721-0C40-9212-3C6E117053AD}">
      <dsp:nvSpPr>
        <dsp:cNvPr id="0" name=""/>
        <dsp:cNvSpPr/>
      </dsp:nvSpPr>
      <dsp:spPr>
        <a:xfrm>
          <a:off x="0" y="2009"/>
          <a:ext cx="2622042" cy="13261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Ticket</a:t>
          </a:r>
        </a:p>
      </dsp:txBody>
      <dsp:txXfrm>
        <a:off x="64739" y="66748"/>
        <a:ext cx="2492564" cy="1196716"/>
      </dsp:txXfrm>
    </dsp:sp>
    <dsp:sp modelId="{CF61AD20-8FDB-FE49-91F6-D6D29F2A88BF}">
      <dsp:nvSpPr>
        <dsp:cNvPr id="0" name=""/>
        <dsp:cNvSpPr/>
      </dsp:nvSpPr>
      <dsp:spPr>
        <a:xfrm rot="5400000">
          <a:off x="4422268" y="-273092"/>
          <a:ext cx="1060955" cy="46614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0" i="0" kern="1200" dirty="0">
              <a:solidFill>
                <a:srgbClr val="367C2B"/>
              </a:solidFill>
              <a:latin typeface="Helvetica Neue" charset="0"/>
              <a:ea typeface="Helvetica Neue" charset="0"/>
              <a:cs typeface="Helvetica Neue" charset="0"/>
            </a:rPr>
            <a:t>Project Manager</a:t>
          </a:r>
        </a:p>
        <a:p>
          <a:pPr marL="114300" lvl="1" indent="-114300" algn="l" defTabSz="666750">
            <a:lnSpc>
              <a:spcPct val="90000"/>
            </a:lnSpc>
            <a:spcBef>
              <a:spcPct val="0"/>
            </a:spcBef>
            <a:spcAft>
              <a:spcPct val="15000"/>
            </a:spcAft>
            <a:buChar char="••"/>
          </a:pPr>
          <a:r>
            <a:rPr lang="en-US" sz="1500" b="0" i="0" kern="1200" dirty="0">
              <a:solidFill>
                <a:srgbClr val="367C2B"/>
              </a:solidFill>
              <a:latin typeface="Helvetica Neue" charset="0"/>
              <a:ea typeface="Helvetica Neue" charset="0"/>
              <a:cs typeface="Helvetica Neue" charset="0"/>
            </a:rPr>
            <a:t>Developer</a:t>
          </a:r>
        </a:p>
        <a:p>
          <a:pPr marL="114300" lvl="1" indent="-114300" algn="l" defTabSz="666750">
            <a:lnSpc>
              <a:spcPct val="90000"/>
            </a:lnSpc>
            <a:spcBef>
              <a:spcPct val="0"/>
            </a:spcBef>
            <a:spcAft>
              <a:spcPct val="15000"/>
            </a:spcAft>
            <a:buChar char="••"/>
          </a:pPr>
          <a:r>
            <a:rPr lang="en-US" sz="1500" b="0" i="0" kern="1200" dirty="0">
              <a:solidFill>
                <a:srgbClr val="367C2B"/>
              </a:solidFill>
              <a:latin typeface="Helvetica Neue" charset="0"/>
              <a:ea typeface="Helvetica Neue" charset="0"/>
              <a:cs typeface="Helvetica Neue" charset="0"/>
            </a:rPr>
            <a:t>Tester</a:t>
          </a:r>
        </a:p>
        <a:p>
          <a:pPr marL="114300" lvl="1" indent="-114300" algn="l" defTabSz="666750">
            <a:lnSpc>
              <a:spcPct val="90000"/>
            </a:lnSpc>
            <a:spcBef>
              <a:spcPct val="0"/>
            </a:spcBef>
            <a:spcAft>
              <a:spcPct val="15000"/>
            </a:spcAft>
            <a:buChar char="••"/>
          </a:pPr>
          <a:r>
            <a:rPr lang="en-US" sz="1500" b="0" i="0" kern="1200" dirty="0">
              <a:solidFill>
                <a:srgbClr val="367C2B"/>
              </a:solidFill>
              <a:latin typeface="Helvetica Neue" charset="0"/>
              <a:ea typeface="Helvetica Neue" charset="0"/>
              <a:cs typeface="Helvetica Neue" charset="0"/>
            </a:rPr>
            <a:t>Project Manager</a:t>
          </a:r>
        </a:p>
      </dsp:txBody>
      <dsp:txXfrm rot="-5400000">
        <a:off x="2622042" y="1578926"/>
        <a:ext cx="4609616" cy="957371"/>
      </dsp:txXfrm>
    </dsp:sp>
    <dsp:sp modelId="{FB9E0A9E-E9AF-1D4A-B77D-31A810667CE6}">
      <dsp:nvSpPr>
        <dsp:cNvPr id="0" name=""/>
        <dsp:cNvSpPr/>
      </dsp:nvSpPr>
      <dsp:spPr>
        <a:xfrm>
          <a:off x="0" y="1394514"/>
          <a:ext cx="2622042" cy="13261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Workflow</a:t>
          </a:r>
        </a:p>
      </dsp:txBody>
      <dsp:txXfrm>
        <a:off x="64739" y="1459253"/>
        <a:ext cx="2492564" cy="1196716"/>
      </dsp:txXfrm>
    </dsp:sp>
    <dsp:sp modelId="{77D97388-8041-144E-A20A-91FFECF8A04A}">
      <dsp:nvSpPr>
        <dsp:cNvPr id="0" name=""/>
        <dsp:cNvSpPr/>
      </dsp:nvSpPr>
      <dsp:spPr>
        <a:xfrm rot="5400000">
          <a:off x="4422268" y="1119412"/>
          <a:ext cx="1060955" cy="46614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0" i="0" kern="1200" dirty="0">
              <a:solidFill>
                <a:srgbClr val="367C2B"/>
              </a:solidFill>
              <a:latin typeface="Helvetica Neue" charset="0"/>
              <a:ea typeface="Helvetica Neue" charset="0"/>
              <a:cs typeface="Helvetica Neue" charset="0"/>
            </a:rPr>
            <a:t>Roles</a:t>
          </a:r>
        </a:p>
        <a:p>
          <a:pPr marL="114300" lvl="1" indent="-114300" algn="l" defTabSz="666750">
            <a:lnSpc>
              <a:spcPct val="90000"/>
            </a:lnSpc>
            <a:spcBef>
              <a:spcPct val="0"/>
            </a:spcBef>
            <a:spcAft>
              <a:spcPct val="15000"/>
            </a:spcAft>
            <a:buChar char="••"/>
          </a:pPr>
          <a:r>
            <a:rPr lang="en-US" sz="1500" b="0" i="0" kern="1200" dirty="0">
              <a:solidFill>
                <a:srgbClr val="367C2B"/>
              </a:solidFill>
              <a:latin typeface="Helvetica Neue" charset="0"/>
              <a:ea typeface="Helvetica Neue" charset="0"/>
              <a:cs typeface="Helvetica Neue" charset="0"/>
            </a:rPr>
            <a:t>Expertise</a:t>
          </a:r>
        </a:p>
      </dsp:txBody>
      <dsp:txXfrm rot="-5400000">
        <a:off x="2622042" y="2971430"/>
        <a:ext cx="4609616" cy="957371"/>
      </dsp:txXfrm>
    </dsp:sp>
    <dsp:sp modelId="{4017E0B5-8F21-DC46-8244-03DE529B320C}">
      <dsp:nvSpPr>
        <dsp:cNvPr id="0" name=""/>
        <dsp:cNvSpPr/>
      </dsp:nvSpPr>
      <dsp:spPr>
        <a:xfrm>
          <a:off x="0" y="2787018"/>
          <a:ext cx="2622042" cy="13261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Task distribution</a:t>
          </a:r>
        </a:p>
      </dsp:txBody>
      <dsp:txXfrm>
        <a:off x="64739" y="2851757"/>
        <a:ext cx="2492564" cy="11967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16B88C-2BE2-CA40-A482-3CBDCA1BECBD}">
      <dsp:nvSpPr>
        <dsp:cNvPr id="0" name=""/>
        <dsp:cNvSpPr/>
      </dsp:nvSpPr>
      <dsp:spPr>
        <a:xfrm>
          <a:off x="238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Daily scrum</a:t>
          </a:r>
        </a:p>
      </dsp:txBody>
      <dsp:txXfrm>
        <a:off x="352269" y="1864627"/>
        <a:ext cx="1689411" cy="1689411"/>
      </dsp:txXfrm>
    </dsp:sp>
    <dsp:sp modelId="{F5E59F81-A01B-9743-949D-294B93EE660C}">
      <dsp:nvSpPr>
        <dsp:cNvPr id="0" name=""/>
        <dsp:cNvSpPr/>
      </dsp:nvSpPr>
      <dsp:spPr>
        <a:xfrm>
          <a:off x="191373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Documentation</a:t>
          </a:r>
        </a:p>
      </dsp:txBody>
      <dsp:txXfrm>
        <a:off x="2263619" y="1864627"/>
        <a:ext cx="1689411" cy="1689411"/>
      </dsp:txXfrm>
    </dsp:sp>
    <dsp:sp modelId="{63FC93D2-491F-6240-9ADF-0CC00A3EFA0E}">
      <dsp:nvSpPr>
        <dsp:cNvPr id="0" name=""/>
        <dsp:cNvSpPr/>
      </dsp:nvSpPr>
      <dsp:spPr>
        <a:xfrm>
          <a:off x="382508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Communication</a:t>
          </a:r>
        </a:p>
      </dsp:txBody>
      <dsp:txXfrm>
        <a:off x="4174969" y="1864627"/>
        <a:ext cx="1689411" cy="1689411"/>
      </dsp:txXfrm>
    </dsp:sp>
    <dsp:sp modelId="{5642629C-115E-2945-A907-479BF214FB25}">
      <dsp:nvSpPr>
        <dsp:cNvPr id="0" name=""/>
        <dsp:cNvSpPr/>
      </dsp:nvSpPr>
      <dsp:spPr>
        <a:xfrm>
          <a:off x="573643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Pair programming</a:t>
          </a:r>
        </a:p>
      </dsp:txBody>
      <dsp:txXfrm>
        <a:off x="6086319" y="1864627"/>
        <a:ext cx="1689411" cy="16894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2540" y="1683648"/>
          <a:ext cx="2476500"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err="1">
              <a:latin typeface="Helvetica Neue Condensed" charset="0"/>
              <a:ea typeface="Helvetica Neue Condensed" charset="0"/>
              <a:cs typeface="Helvetica Neue Condensed" charset="0"/>
            </a:rPr>
            <a:t>Gitlab</a:t>
          </a:r>
          <a:endParaRPr lang="en-US" sz="2300" b="1" i="0" kern="1200" dirty="0">
            <a:latin typeface="Helvetica Neue Condensed" charset="0"/>
            <a:ea typeface="Helvetica Neue Condensed" charset="0"/>
            <a:cs typeface="Helvetica Neue Condensed" charset="0"/>
          </a:endParaRPr>
        </a:p>
      </dsp:txBody>
      <dsp:txXfrm>
        <a:off x="2540" y="1683648"/>
        <a:ext cx="2476500" cy="662400"/>
      </dsp:txXfrm>
    </dsp:sp>
    <dsp:sp modelId="{075D174B-272E-0C48-B06A-48642EF3C6C8}">
      <dsp:nvSpPr>
        <dsp:cNvPr id="0" name=""/>
        <dsp:cNvSpPr/>
      </dsp:nvSpPr>
      <dsp:spPr>
        <a:xfrm>
          <a:off x="2540" y="2346048"/>
          <a:ext cx="2476500" cy="13889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CI/CD</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Tags</a:t>
          </a:r>
        </a:p>
        <a:p>
          <a:pPr marL="228600" lvl="1" indent="-228600" algn="l" defTabSz="1022350">
            <a:lnSpc>
              <a:spcPct val="90000"/>
            </a:lnSpc>
            <a:spcBef>
              <a:spcPct val="0"/>
            </a:spcBef>
            <a:spcAft>
              <a:spcPct val="15000"/>
            </a:spcAft>
            <a:buChar char="••"/>
          </a:pPr>
          <a:endParaRPr lang="en-US" sz="2300" b="0" i="0" kern="1200" dirty="0">
            <a:solidFill>
              <a:srgbClr val="367C2B"/>
            </a:solidFill>
            <a:latin typeface="Helvetica Neue Medium" charset="0"/>
            <a:ea typeface="Helvetica Neue Medium" charset="0"/>
            <a:cs typeface="Helvetica Neue Medium" charset="0"/>
          </a:endParaRPr>
        </a:p>
      </dsp:txBody>
      <dsp:txXfrm>
        <a:off x="2540" y="2346048"/>
        <a:ext cx="2476500" cy="1388969"/>
      </dsp:txXfrm>
    </dsp:sp>
    <dsp:sp modelId="{6B921A67-38DA-E749-BF8D-F258A9F0919B}">
      <dsp:nvSpPr>
        <dsp:cNvPr id="0" name=""/>
        <dsp:cNvSpPr/>
      </dsp:nvSpPr>
      <dsp:spPr>
        <a:xfrm>
          <a:off x="2825750" y="1683648"/>
          <a:ext cx="2476500"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Ticket</a:t>
          </a:r>
        </a:p>
      </dsp:txBody>
      <dsp:txXfrm>
        <a:off x="2825750" y="1683648"/>
        <a:ext cx="2476500" cy="662400"/>
      </dsp:txXfrm>
    </dsp:sp>
    <dsp:sp modelId="{44415275-E669-2444-B340-93628B07AEA2}">
      <dsp:nvSpPr>
        <dsp:cNvPr id="0" name=""/>
        <dsp:cNvSpPr/>
      </dsp:nvSpPr>
      <dsp:spPr>
        <a:xfrm>
          <a:off x="2825750" y="2346048"/>
          <a:ext cx="2476500" cy="13889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Story point</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Estimation</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Timesheet</a:t>
          </a:r>
        </a:p>
      </dsp:txBody>
      <dsp:txXfrm>
        <a:off x="2825750" y="2346048"/>
        <a:ext cx="2476500" cy="1388969"/>
      </dsp:txXfrm>
    </dsp:sp>
    <dsp:sp modelId="{008C2130-CFDB-2044-8ADC-1C4FB6C53530}">
      <dsp:nvSpPr>
        <dsp:cNvPr id="0" name=""/>
        <dsp:cNvSpPr/>
      </dsp:nvSpPr>
      <dsp:spPr>
        <a:xfrm>
          <a:off x="5648960" y="1683648"/>
          <a:ext cx="2476500"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Communication</a:t>
          </a:r>
        </a:p>
      </dsp:txBody>
      <dsp:txXfrm>
        <a:off x="5648960" y="1683648"/>
        <a:ext cx="2476500" cy="662400"/>
      </dsp:txXfrm>
    </dsp:sp>
    <dsp:sp modelId="{5637CBF4-7A55-394D-93ED-13B6C022B9F0}">
      <dsp:nvSpPr>
        <dsp:cNvPr id="0" name=""/>
        <dsp:cNvSpPr/>
      </dsp:nvSpPr>
      <dsp:spPr>
        <a:xfrm>
          <a:off x="5648960" y="2346048"/>
          <a:ext cx="2476500" cy="13889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Scrum</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Retrospective</a:t>
          </a:r>
        </a:p>
      </dsp:txBody>
      <dsp:txXfrm>
        <a:off x="5648960" y="2346048"/>
        <a:ext cx="2476500" cy="13889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59407-5965-CD48-906C-354D20B090DF}">
      <dsp:nvSpPr>
        <dsp:cNvPr id="0" name=""/>
        <dsp:cNvSpPr/>
      </dsp:nvSpPr>
      <dsp:spPr>
        <a:xfrm rot="5400000">
          <a:off x="6754357" y="-2867618"/>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err="1">
              <a:solidFill>
                <a:srgbClr val="367C2B"/>
              </a:solidFill>
              <a:latin typeface="Helvetica Neue" charset="0"/>
              <a:ea typeface="Helvetica Neue" charset="0"/>
              <a:cs typeface="Helvetica Neue" charset="0"/>
            </a:rPr>
            <a:t>Alomofire</a:t>
          </a:r>
          <a:r>
            <a:rPr lang="en-US" sz="1600" b="0" i="0" kern="1200" dirty="0">
              <a:solidFill>
                <a:srgbClr val="367C2B"/>
              </a:solidFill>
              <a:latin typeface="Helvetica Neue" charset="0"/>
              <a:ea typeface="Helvetica Neue" charset="0"/>
              <a:cs typeface="Helvetica Neue" charset="0"/>
            </a:rPr>
            <a:t> for Swift</a:t>
          </a:r>
        </a:p>
        <a:p>
          <a:pPr marL="171450" lvl="1" indent="-171450" algn="l" defTabSz="711200">
            <a:lnSpc>
              <a:spcPct val="90000"/>
            </a:lnSpc>
            <a:spcBef>
              <a:spcPct val="0"/>
            </a:spcBef>
            <a:spcAft>
              <a:spcPct val="15000"/>
            </a:spcAft>
            <a:buChar char="••"/>
          </a:pPr>
          <a:r>
            <a:rPr lang="en-US" sz="1600" b="0" i="0" kern="1200" dirty="0">
              <a:solidFill>
                <a:srgbClr val="367C2B"/>
              </a:solidFill>
              <a:latin typeface="Helvetica Neue" charset="0"/>
              <a:ea typeface="Helvetica Neue" charset="0"/>
              <a:cs typeface="Helvetica Neue" charset="0"/>
            </a:rPr>
            <a:t>Could authenticate and fetch data</a:t>
          </a:r>
        </a:p>
      </dsp:txBody>
      <dsp:txXfrm rot="-5400000">
        <a:off x="3785616" y="139810"/>
        <a:ext cx="6691297" cy="715127"/>
      </dsp:txXfrm>
    </dsp:sp>
    <dsp:sp modelId="{50DD16A0-FB2E-774A-9773-6FE2B46EFB71}">
      <dsp:nvSpPr>
        <dsp:cNvPr id="0" name=""/>
        <dsp:cNvSpPr/>
      </dsp:nvSpPr>
      <dsp:spPr>
        <a:xfrm>
          <a:off x="0" y="2059"/>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Manual integration</a:t>
          </a:r>
          <a:endParaRPr lang="en-US" sz="2800" b="0" i="0" kern="1200" dirty="0">
            <a:solidFill>
              <a:srgbClr val="367C2B"/>
            </a:solidFill>
            <a:latin typeface="Helvetica Neue" charset="0"/>
            <a:ea typeface="Helvetica Neue" charset="0"/>
            <a:cs typeface="Helvetica Neue" charset="0"/>
          </a:endParaRPr>
        </a:p>
      </dsp:txBody>
      <dsp:txXfrm>
        <a:off x="48358" y="50417"/>
        <a:ext cx="3688900" cy="893911"/>
      </dsp:txXfrm>
    </dsp:sp>
    <dsp:sp modelId="{B83C1E2E-EDBA-104D-B142-704EEEBFE15C}">
      <dsp:nvSpPr>
        <dsp:cNvPr id="0" name=""/>
        <dsp:cNvSpPr/>
      </dsp:nvSpPr>
      <dsp:spPr>
        <a:xfrm rot="5400000">
          <a:off x="6754357" y="-1827459"/>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solidFill>
                <a:srgbClr val="367C2B"/>
              </a:solidFill>
              <a:latin typeface="Helvetica Neue" charset="0"/>
              <a:ea typeface="Helvetica Neue" charset="0"/>
              <a:cs typeface="Helvetica Neue" charset="0"/>
            </a:rPr>
            <a:t>Framework in Objective-C is integrated into Swift app.</a:t>
          </a:r>
          <a:endParaRPr lang="en-GB" sz="1600" kern="1200" dirty="0"/>
        </a:p>
      </dsp:txBody>
      <dsp:txXfrm rot="-5400000">
        <a:off x="3785616" y="1179969"/>
        <a:ext cx="6691297" cy="715127"/>
      </dsp:txXfrm>
    </dsp:sp>
    <dsp:sp modelId="{2E27178B-939F-D644-9CDD-2E3FAD45E9D9}">
      <dsp:nvSpPr>
        <dsp:cNvPr id="0" name=""/>
        <dsp:cNvSpPr/>
      </dsp:nvSpPr>
      <dsp:spPr>
        <a:xfrm>
          <a:off x="0" y="1042218"/>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Framework</a:t>
          </a:r>
          <a:endParaRPr lang="en-GB" sz="2800" kern="1200" dirty="0"/>
        </a:p>
      </dsp:txBody>
      <dsp:txXfrm>
        <a:off x="48358" y="1090576"/>
        <a:ext cx="3688900" cy="893911"/>
      </dsp:txXfrm>
    </dsp:sp>
    <dsp:sp modelId="{CF61AD20-8FDB-FE49-91F6-D6D29F2A88BF}">
      <dsp:nvSpPr>
        <dsp:cNvPr id="0" name=""/>
        <dsp:cNvSpPr/>
      </dsp:nvSpPr>
      <dsp:spPr>
        <a:xfrm rot="5400000">
          <a:off x="6754357" y="-787301"/>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solidFill>
                <a:srgbClr val="367C2B"/>
              </a:solidFill>
              <a:latin typeface="Helvetica Neue" charset="0"/>
              <a:ea typeface="Helvetica Neue" charset="0"/>
              <a:cs typeface="Helvetica Neue" charset="0"/>
            </a:rPr>
            <a:t>Show </a:t>
          </a:r>
          <a:r>
            <a:rPr lang="en-US" sz="1600" b="0" i="0" kern="1200" dirty="0" err="1">
              <a:solidFill>
                <a:srgbClr val="367C2B"/>
              </a:solidFill>
              <a:latin typeface="Helvetica Neue" charset="0"/>
              <a:ea typeface="Helvetica Neue" charset="0"/>
              <a:cs typeface="Helvetica Neue" charset="0"/>
            </a:rPr>
            <a:t>JDLogin</a:t>
          </a:r>
          <a:r>
            <a:rPr lang="en-US" sz="1600" b="0" i="0" kern="1200" dirty="0">
              <a:solidFill>
                <a:srgbClr val="367C2B"/>
              </a:solidFill>
              <a:latin typeface="Helvetica Neue" charset="0"/>
              <a:ea typeface="Helvetica Neue" charset="0"/>
              <a:cs typeface="Helvetica Neue" charset="0"/>
            </a:rPr>
            <a:t> screen and be able to authenticate</a:t>
          </a:r>
        </a:p>
      </dsp:txBody>
      <dsp:txXfrm rot="-5400000">
        <a:off x="3785616" y="2220127"/>
        <a:ext cx="6691297" cy="715127"/>
      </dsp:txXfrm>
    </dsp:sp>
    <dsp:sp modelId="{FB9E0A9E-E9AF-1D4A-B77D-31A810667CE6}">
      <dsp:nvSpPr>
        <dsp:cNvPr id="0" name=""/>
        <dsp:cNvSpPr/>
      </dsp:nvSpPr>
      <dsp:spPr>
        <a:xfrm>
          <a:off x="0" y="2082377"/>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Login</a:t>
          </a:r>
        </a:p>
      </dsp:txBody>
      <dsp:txXfrm>
        <a:off x="48358" y="2130735"/>
        <a:ext cx="3688900" cy="893911"/>
      </dsp:txXfrm>
    </dsp:sp>
    <dsp:sp modelId="{55194650-AFC2-3C4B-A23B-8FA5B0122C69}">
      <dsp:nvSpPr>
        <dsp:cNvPr id="0" name=""/>
        <dsp:cNvSpPr/>
      </dsp:nvSpPr>
      <dsp:spPr>
        <a:xfrm rot="5400000">
          <a:off x="6754357" y="252857"/>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0" algn="l" defTabSz="622300">
            <a:lnSpc>
              <a:spcPct val="90000"/>
            </a:lnSpc>
            <a:spcBef>
              <a:spcPct val="0"/>
            </a:spcBef>
            <a:spcAft>
              <a:spcPct val="15000"/>
            </a:spcAft>
            <a:buChar char="••"/>
          </a:pPr>
          <a:r>
            <a:rPr lang="en-GB" sz="1600" b="0" i="0" kern="1200" dirty="0">
              <a:solidFill>
                <a:srgbClr val="367C2B"/>
              </a:solidFill>
              <a:latin typeface="Helvetica Neue" charset="0"/>
              <a:ea typeface="Helvetica Neue" charset="0"/>
              <a:cs typeface="Helvetica Neue" charset="0"/>
            </a:rPr>
            <a:t>Fetch list of organizations and and list of fields within an organization</a:t>
          </a:r>
        </a:p>
      </dsp:txBody>
      <dsp:txXfrm rot="-5400000">
        <a:off x="3785616" y="3260286"/>
        <a:ext cx="6691297" cy="715127"/>
      </dsp:txXfrm>
    </dsp:sp>
    <dsp:sp modelId="{4FC72670-ACA2-1A4E-B123-0DCDA4EEBECD}">
      <dsp:nvSpPr>
        <dsp:cNvPr id="0" name=""/>
        <dsp:cNvSpPr/>
      </dsp:nvSpPr>
      <dsp:spPr>
        <a:xfrm>
          <a:off x="0" y="3122535"/>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GB" sz="2800" b="1" i="0" kern="1200" dirty="0">
              <a:solidFill>
                <a:prstClr val="white"/>
              </a:solidFill>
              <a:latin typeface="Helvetica Neue Condensed" charset="0"/>
              <a:ea typeface="Helvetica Neue Condensed" charset="0"/>
              <a:cs typeface="Helvetica Neue Condensed" charset="0"/>
            </a:rPr>
            <a:t>JD Organizations</a:t>
          </a:r>
        </a:p>
      </dsp:txBody>
      <dsp:txXfrm>
        <a:off x="48358" y="3170893"/>
        <a:ext cx="3688900" cy="89391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1AD20-8FDB-FE49-91F6-D6D29F2A88BF}">
      <dsp:nvSpPr>
        <dsp:cNvPr id="0" name=""/>
        <dsp:cNvSpPr/>
      </dsp:nvSpPr>
      <dsp:spPr>
        <a:xfrm rot="5400000">
          <a:off x="6531466" y="-2651610"/>
          <a:ext cx="1082835" cy="665683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b="0" i="0" kern="1200" dirty="0">
              <a:solidFill>
                <a:srgbClr val="367C2B"/>
              </a:solidFill>
              <a:latin typeface="Helvetica Neue" charset="0"/>
              <a:ea typeface="Helvetica Neue" charset="0"/>
              <a:cs typeface="Helvetica Neue" charset="0"/>
            </a:rPr>
            <a:t>Nobody had Mobile Application development experience</a:t>
          </a:r>
        </a:p>
        <a:p>
          <a:pPr marL="228600" lvl="1" indent="-228600" algn="l" defTabSz="933450">
            <a:lnSpc>
              <a:spcPct val="90000"/>
            </a:lnSpc>
            <a:spcBef>
              <a:spcPct val="0"/>
            </a:spcBef>
            <a:spcAft>
              <a:spcPct val="15000"/>
            </a:spcAft>
            <a:buChar char="••"/>
          </a:pPr>
          <a:r>
            <a:rPr lang="en-US" sz="2100" b="0" i="0" kern="1200" dirty="0">
              <a:solidFill>
                <a:srgbClr val="367C2B"/>
              </a:solidFill>
              <a:latin typeface="Helvetica Neue" charset="0"/>
              <a:ea typeface="Helvetica Neue" charset="0"/>
              <a:cs typeface="Helvetica Neue" charset="0"/>
            </a:rPr>
            <a:t>No prior knowledge of Swift</a:t>
          </a:r>
        </a:p>
      </dsp:txBody>
      <dsp:txXfrm rot="-5400000">
        <a:off x="3744468" y="188248"/>
        <a:ext cx="6603972" cy="977115"/>
      </dsp:txXfrm>
    </dsp:sp>
    <dsp:sp modelId="{FB9E0A9E-E9AF-1D4A-B77D-31A810667CE6}">
      <dsp:nvSpPr>
        <dsp:cNvPr id="0" name=""/>
        <dsp:cNvSpPr/>
      </dsp:nvSpPr>
      <dsp:spPr>
        <a:xfrm>
          <a:off x="0" y="33"/>
          <a:ext cx="3744468" cy="13535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Swift and Mobile development experience</a:t>
          </a:r>
        </a:p>
      </dsp:txBody>
      <dsp:txXfrm>
        <a:off x="66075" y="66108"/>
        <a:ext cx="3612318" cy="1221394"/>
      </dsp:txXfrm>
    </dsp:sp>
    <dsp:sp modelId="{A6C5627D-50AF-4D48-A0EC-383AC2590BDD}">
      <dsp:nvSpPr>
        <dsp:cNvPr id="0" name=""/>
        <dsp:cNvSpPr/>
      </dsp:nvSpPr>
      <dsp:spPr>
        <a:xfrm rot="5400000">
          <a:off x="6515140" y="-1218715"/>
          <a:ext cx="1082835" cy="665683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b="0" i="0" kern="1200" dirty="0">
              <a:solidFill>
                <a:srgbClr val="367C2B"/>
              </a:solidFill>
              <a:latin typeface="Helvetica Neue" charset="0"/>
              <a:ea typeface="Helvetica Neue" charset="0"/>
              <a:cs typeface="Helvetica Neue" charset="0"/>
            </a:rPr>
            <a:t>In Objective-C</a:t>
          </a:r>
        </a:p>
        <a:p>
          <a:pPr marL="228600" lvl="1" indent="-228600" algn="l" defTabSz="933450">
            <a:lnSpc>
              <a:spcPct val="90000"/>
            </a:lnSpc>
            <a:spcBef>
              <a:spcPct val="0"/>
            </a:spcBef>
            <a:spcAft>
              <a:spcPct val="15000"/>
            </a:spcAft>
            <a:buChar char="••"/>
          </a:pPr>
          <a:r>
            <a:rPr lang="en-US" sz="2100" b="0" i="0" kern="1200" dirty="0">
              <a:solidFill>
                <a:srgbClr val="367C2B"/>
              </a:solidFill>
              <a:latin typeface="Helvetica Neue" charset="0"/>
              <a:ea typeface="Helvetica Neue" charset="0"/>
              <a:cs typeface="Helvetica Neue" charset="0"/>
            </a:rPr>
            <a:t>Required bridging implementation</a:t>
          </a:r>
        </a:p>
      </dsp:txBody>
      <dsp:txXfrm rot="-5400000">
        <a:off x="3728142" y="1621143"/>
        <a:ext cx="6603972" cy="977115"/>
      </dsp:txXfrm>
    </dsp:sp>
    <dsp:sp modelId="{02025667-6721-0C40-9212-3C6E117053AD}">
      <dsp:nvSpPr>
        <dsp:cNvPr id="0" name=""/>
        <dsp:cNvSpPr/>
      </dsp:nvSpPr>
      <dsp:spPr>
        <a:xfrm>
          <a:off x="0" y="1421255"/>
          <a:ext cx="3744468" cy="13535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Framework</a:t>
          </a:r>
        </a:p>
      </dsp:txBody>
      <dsp:txXfrm>
        <a:off x="66075" y="1487330"/>
        <a:ext cx="3612318" cy="12213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627D-50AF-4D48-A0EC-383AC2590BDD}">
      <dsp:nvSpPr>
        <dsp:cNvPr id="0" name=""/>
        <dsp:cNvSpPr/>
      </dsp:nvSpPr>
      <dsp:spPr>
        <a:xfrm rot="5400000">
          <a:off x="5700998" y="-2957809"/>
          <a:ext cx="1480987" cy="739660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Default Storyboard must be deleted</a:t>
          </a:r>
        </a:p>
        <a:p>
          <a:pPr marL="228600" lvl="1" indent="-228600" algn="l" defTabSz="889000">
            <a:lnSpc>
              <a:spcPct val="90000"/>
            </a:lnSpc>
            <a:spcBef>
              <a:spcPct val="0"/>
            </a:spcBef>
            <a:spcAft>
              <a:spcPct val="15000"/>
            </a:spcAft>
            <a:buChar char="••"/>
          </a:pPr>
          <a:r>
            <a:rPr lang="en-US" sz="2000" b="0" i="0" kern="1200" dirty="0" err="1">
              <a:solidFill>
                <a:srgbClr val="367C2B"/>
              </a:solidFill>
              <a:latin typeface="Helvetica Neue" charset="0"/>
              <a:ea typeface="Helvetica Neue" charset="0"/>
              <a:cs typeface="Helvetica Neue" charset="0"/>
            </a:rPr>
            <a:t>JDLoginViewController</a:t>
          </a:r>
          <a:r>
            <a:rPr lang="en-US" sz="2000" b="0" i="0" kern="1200" dirty="0">
              <a:solidFill>
                <a:srgbClr val="367C2B"/>
              </a:solidFill>
              <a:latin typeface="Helvetica Neue" charset="0"/>
              <a:ea typeface="Helvetica Neue" charset="0"/>
              <a:cs typeface="Helvetica Neue" charset="0"/>
            </a:rPr>
            <a:t> initialized in </a:t>
          </a:r>
          <a:r>
            <a:rPr lang="en-US" sz="2000" b="0" i="0" kern="1200" dirty="0" err="1">
              <a:solidFill>
                <a:srgbClr val="367C2B"/>
              </a:solidFill>
              <a:latin typeface="Helvetica Neue" charset="0"/>
              <a:ea typeface="Helvetica Neue" charset="0"/>
              <a:cs typeface="Helvetica Neue" charset="0"/>
            </a:rPr>
            <a:t>SceneDelegate</a:t>
          </a:r>
          <a:endParaRPr lang="en-US" sz="2000" b="0" i="0" kern="1200" dirty="0">
            <a:solidFill>
              <a:srgbClr val="367C2B"/>
            </a:solidFill>
            <a:latin typeface="Helvetica Neue" charset="0"/>
            <a:ea typeface="Helvetica Neue" charset="0"/>
            <a:cs typeface="Helvetica Neue" charset="0"/>
          </a:endParaRP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Misleading Error messages</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Probably bug of XCode</a:t>
          </a:r>
        </a:p>
      </dsp:txBody>
      <dsp:txXfrm rot="-5400000">
        <a:off x="2743189" y="72296"/>
        <a:ext cx="7324309" cy="1336395"/>
      </dsp:txXfrm>
    </dsp:sp>
    <dsp:sp modelId="{02025667-6721-0C40-9212-3C6E117053AD}">
      <dsp:nvSpPr>
        <dsp:cNvPr id="0" name=""/>
        <dsp:cNvSpPr/>
      </dsp:nvSpPr>
      <dsp:spPr>
        <a:xfrm>
          <a:off x="0" y="0"/>
          <a:ext cx="2656325" cy="13370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Login</a:t>
          </a:r>
        </a:p>
      </dsp:txBody>
      <dsp:txXfrm>
        <a:off x="65271" y="65271"/>
        <a:ext cx="2525783" cy="12065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E0A9E-E9AF-1D4A-B77D-31A810667CE6}">
      <dsp:nvSpPr>
        <dsp:cNvPr id="0" name=""/>
        <dsp:cNvSpPr/>
      </dsp:nvSpPr>
      <dsp:spPr>
        <a:xfrm>
          <a:off x="15295" y="0"/>
          <a:ext cx="2639004" cy="14677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fetch data</a:t>
          </a:r>
        </a:p>
      </dsp:txBody>
      <dsp:txXfrm>
        <a:off x="86945" y="71650"/>
        <a:ext cx="2495704" cy="1324447"/>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sz="quarter" idx="1"/>
          </p:nvPr>
        </p:nvSpPr>
        <p:spPr>
          <a:xfrm>
            <a:off x="1588" y="0"/>
            <a:ext cx="2971800" cy="457200"/>
          </a:xfrm>
          <a:prstGeom prst="rect">
            <a:avLst/>
          </a:prstGeom>
        </p:spPr>
        <p:txBody>
          <a:bodyPr vert="horz" lIns="91440" tIns="45720" rIns="91440" bIns="45720" rtlCol="1"/>
          <a:lstStyle>
            <a:lvl1pPr algn="l">
              <a:defRPr sz="1200"/>
            </a:lvl1pPr>
          </a:lstStyle>
          <a:p>
            <a:fld id="{F76B3406-BCE9-4240-AF8C-4B73BDD05F46}" type="datetimeFigureOut">
              <a:rPr lang="ar-SA" smtClean="0"/>
              <a:t>14/04/1441</a:t>
            </a:fld>
            <a:endParaRPr lang="ar-SA"/>
          </a:p>
        </p:txBody>
      </p:sp>
      <p:sp>
        <p:nvSpPr>
          <p:cNvPr id="4" name="عنصر نائب للتذييل 3"/>
          <p:cNvSpPr>
            <a:spLocks noGrp="1"/>
          </p:cNvSpPr>
          <p:nvPr>
            <p:ph type="ftr" sz="quarter" idx="2"/>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5" name="عنصر نائب لرقم الشريحة 4"/>
          <p:cNvSpPr>
            <a:spLocks noGrp="1"/>
          </p:cNvSpPr>
          <p:nvPr>
            <p:ph type="sldNum" sz="quarter" idx="3"/>
          </p:nvPr>
        </p:nvSpPr>
        <p:spPr>
          <a:xfrm>
            <a:off x="1588" y="8685213"/>
            <a:ext cx="2971800" cy="457200"/>
          </a:xfrm>
          <a:prstGeom prst="rect">
            <a:avLst/>
          </a:prstGeom>
        </p:spPr>
        <p:txBody>
          <a:bodyPr vert="horz" lIns="91440" tIns="45720" rIns="91440" bIns="45720" rtlCol="1" anchor="b"/>
          <a:lstStyle>
            <a:lvl1pPr algn="l">
              <a:defRPr sz="1200"/>
            </a:lvl1pPr>
          </a:lstStyle>
          <a:p>
            <a:fld id="{95902F54-FD7A-428B-8381-ADE936105B6D}" type="slidenum">
              <a:rPr lang="ar-SA" smtClean="0"/>
              <a:t>‹#›</a:t>
            </a:fld>
            <a:endParaRPr lang="ar-SA"/>
          </a:p>
        </p:txBody>
      </p:sp>
    </p:spTree>
    <p:extLst>
      <p:ext uri="{BB962C8B-B14F-4D97-AF65-F5344CB8AC3E}">
        <p14:creationId xmlns:p14="http://schemas.microsoft.com/office/powerpoint/2010/main" val="142230976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0A133-3361-964A-8C55-755F5E466A34}" type="datetimeFigureOut">
              <a:rPr lang="en-US" smtClean="0"/>
              <a:t>12/11/2019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F3209-4883-0640-954E-B38F02BD19DD}" type="slidenum">
              <a:rPr lang="en-US" smtClean="0"/>
              <a:t>‹#›</a:t>
            </a:fld>
            <a:endParaRPr lang="en-US"/>
          </a:p>
        </p:txBody>
      </p:sp>
    </p:spTree>
    <p:extLst>
      <p:ext uri="{BB962C8B-B14F-4D97-AF65-F5344CB8AC3E}">
        <p14:creationId xmlns:p14="http://schemas.microsoft.com/office/powerpoint/2010/main" val="63602247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437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99607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59888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08427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15937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89700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65189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77700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2111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7093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77040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Issues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Faced</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of requirements changed a lot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Lack of domain experience made it difficult to fully grasp the requirements at the beginning</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Different team members had different understanding of the requirements and it was difficult to bring everyone on the same page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Many functional requirements depended on the technical constraints. Due to the technical unknowns, it was also ambiguous whether some requirements should be considered or not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Studying the requirements revealed further unknowns, which were not communicated to the customer during the meeting. The team had to wait till the next meeting to clarify those and it created a delay in the progress of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Prioritizing the requirements due to time, experience and technical constraints was hard to tackle: internally prioritized list didn’t confirm with the customer’s prioritization. It also caused delay.</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1F3209-4883-0640-954E-B38F02BD19DD}" type="slidenum">
              <a:rPr lang="en-US" smtClean="0"/>
              <a:t>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6355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95666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98410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23237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01458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The base view must be used exclusively to draw a map</a:t>
            </a:r>
            <a:r>
              <a:rPr lang="en-US" sz="1400" dirty="0" smtClean="0">
                <a:latin typeface="Helvetica Neue" charset="0"/>
                <a:ea typeface="Helvetica Neue" charset="0"/>
                <a:cs typeface="Helvetica Neue" charset="0"/>
              </a:rPr>
              <a:t>. Do not draw windows, alerts, panels, overlays, or user interface elements in the base view.</a:t>
            </a:r>
          </a:p>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Do not instruct the user to perform tasks on iPhone</a:t>
            </a:r>
            <a:r>
              <a:rPr lang="en-US" sz="1400" dirty="0" smtClean="0">
                <a:latin typeface="Helvetica Neue" charset="0"/>
                <a:ea typeface="Helvetica Neue" charset="0"/>
                <a:cs typeface="Helvetica Neue" charset="0"/>
              </a:rPr>
              <a:t>. It’s not appropriate to ask the user to manipulate their iPhone while using CarPlay. If there is an error condition, such as a required log in, just inform the user of the error so they can take action when safe. </a:t>
            </a:r>
          </a:p>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Provide a way to enter panning mode</a:t>
            </a:r>
            <a:r>
              <a:rPr lang="en-US" sz="1400" dirty="0" smtClean="0">
                <a:latin typeface="Helvetica Neue" charset="0"/>
                <a:ea typeface="Helvetica Neue" charset="0"/>
                <a:cs typeface="Helvetica Neue" charset="0"/>
              </a:rPr>
              <a:t>. If your app supports panning, you must include a button in the map template that allows the user to enter panning mode since drag gestures are not available in all vehicles. Drag gestures must only be used for panning the map. </a:t>
            </a:r>
          </a:p>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Immediately terminate route guidance when requested</a:t>
            </a:r>
            <a:r>
              <a:rPr lang="en-US" sz="1400" dirty="0" smtClean="0">
                <a:latin typeface="Helvetica Neue" charset="0"/>
                <a:ea typeface="Helvetica Neue" charset="0"/>
                <a:cs typeface="Helvetica Neue" charset="0"/>
              </a:rPr>
              <a:t>. For example, if the user starts route guidance using the vehicle’s built-in navigation system, your app delegate will receive a cancelation notification and must immediately stop route guidance.</a:t>
            </a:r>
          </a:p>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Supported countries</a:t>
            </a:r>
            <a:r>
              <a:rPr lang="en-US" sz="1400" dirty="0" smtClean="0">
                <a:latin typeface="Helvetica Neue" charset="0"/>
                <a:ea typeface="Helvetica Neue" charset="0"/>
                <a:cs typeface="Helvetica Neue" charset="0"/>
              </a:rPr>
              <a:t>. Ensure that your map is appropriate in each supported country.</a:t>
            </a:r>
            <a:endParaRPr lang="de-DE" sz="1400" dirty="0" smtClean="0">
              <a:latin typeface="Helvetica Neue" charset="0"/>
              <a:ea typeface="Helvetica Neue" charset="0"/>
              <a:cs typeface="Helvetica Neue" charset="0"/>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51031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voice command button on the steering wheel activates Siri, even when CarPlay isn’t visible on the car’s built-in display. Once activated, Siri handles the language processing and semantic analysis needed to turn spoken requests into actionable instructions your app can handle. You’re responsible for defining the tasks your app handles. Your app must validate the information it receives, provide information for Siri to present, and take action. While validating information, if something is missing or unclear, your app can instruct Siri to request confirmation or more information.</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Respond quickly and minimize interaction.</a:t>
            </a:r>
            <a:r>
              <a:rPr lang="en-US" sz="1200" b="0" i="0" kern="1200" dirty="0" smtClean="0">
                <a:solidFill>
                  <a:schemeClr val="tx1"/>
                </a:solidFill>
                <a:effectLst/>
                <a:latin typeface="+mn-lt"/>
                <a:ea typeface="+mn-ea"/>
                <a:cs typeface="+mn-cs"/>
              </a:rPr>
              <a:t> People use Siri for convenience, so don't make them wait for a response. Your app should validate information and take action as quickly as possible after receiving a request. When clarification or additional information is needed, present efficient, focused choices that reduce the possibility of additional prompting.</a:t>
            </a:r>
          </a:p>
          <a:p>
            <a:r>
              <a:rPr lang="en-US" sz="1200" b="1" i="0" kern="1200" dirty="0" smtClean="0">
                <a:solidFill>
                  <a:schemeClr val="tx1"/>
                </a:solidFill>
                <a:effectLst/>
                <a:latin typeface="+mn-lt"/>
                <a:ea typeface="+mn-ea"/>
                <a:cs typeface="+mn-cs"/>
              </a:rPr>
              <a:t>Increase accuracy with custom vocabulary.</a:t>
            </a:r>
            <a:r>
              <a:rPr lang="en-US" sz="1200" b="0" i="0" kern="1200" dirty="0" smtClean="0">
                <a:solidFill>
                  <a:schemeClr val="tx1"/>
                </a:solidFill>
                <a:effectLst/>
                <a:latin typeface="+mn-lt"/>
                <a:ea typeface="+mn-ea"/>
                <a:cs typeface="+mn-cs"/>
              </a:rPr>
              <a:t> Help Siri learn more about the actions your app performs by defining specific terms people might use in requests. These terms should be </a:t>
            </a:r>
            <a:r>
              <a:rPr lang="en-US" sz="1200" b="0" i="0" kern="1200" dirty="0" err="1" smtClean="0">
                <a:solidFill>
                  <a:schemeClr val="tx1"/>
                </a:solidFill>
                <a:effectLst/>
                <a:latin typeface="+mn-lt"/>
                <a:ea typeface="+mn-ea"/>
                <a:cs typeface="+mn-cs"/>
              </a:rPr>
              <a:t>nongeneric</a:t>
            </a:r>
            <a:r>
              <a:rPr lang="en-US" sz="1200" b="0" i="0" kern="1200" dirty="0" smtClean="0">
                <a:solidFill>
                  <a:schemeClr val="tx1"/>
                </a:solidFill>
                <a:effectLst/>
                <a:latin typeface="+mn-lt"/>
                <a:ea typeface="+mn-ea"/>
                <a:cs typeface="+mn-cs"/>
              </a:rPr>
              <a:t> and unique to your app. Never include other app names, terms that are obviously connected with other apps, inappropriate language, or reserved phrases, such as “Hey Siri.” Note that any terms you define are used by Siri to help resolve requests, but aren’t guaranteed to be recognized.</a:t>
            </a: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4340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50227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63749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69808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32556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81043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6588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54585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51533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09795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641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9047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13572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696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618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ar-SA"/>
              <a:t>22.11.2019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61082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ar-SA"/>
              <a:t>22.11.2019</a:t>
            </a:r>
            <a:endParaRPr lang="en-US"/>
          </a:p>
        </p:txBody>
      </p:sp>
      <p:sp>
        <p:nvSpPr>
          <p:cNvPr id="8" name="Footer Placeholder 7"/>
          <p:cNvSpPr>
            <a:spLocks noGrp="1"/>
          </p:cNvSpPr>
          <p:nvPr>
            <p:ph type="ftr" sz="quarter" idx="11"/>
          </p:nvPr>
        </p:nvSpPr>
        <p:spPr/>
        <p:txBody>
          <a:bodyPr/>
          <a:lstStyle/>
          <a:p>
            <a:r>
              <a:rPr lang="en-US"/>
              <a:t>Capstone Project 2019 – IOS team</a:t>
            </a:r>
          </a:p>
        </p:txBody>
      </p:sp>
      <p:sp>
        <p:nvSpPr>
          <p:cNvPr id="9" name="Slide Number Placeholder 8"/>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9465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ar-SA"/>
              <a:t>22.11.2019</a:t>
            </a:r>
            <a:endParaRPr lang="en-US"/>
          </a:p>
        </p:txBody>
      </p:sp>
      <p:sp>
        <p:nvSpPr>
          <p:cNvPr id="4" name="Footer Placeholder 3"/>
          <p:cNvSpPr>
            <a:spLocks noGrp="1"/>
          </p:cNvSpPr>
          <p:nvPr>
            <p:ph type="ftr" sz="quarter" idx="11"/>
          </p:nvPr>
        </p:nvSpPr>
        <p:spPr/>
        <p:txBody>
          <a:bodyPr/>
          <a:lstStyle/>
          <a:p>
            <a:r>
              <a:rPr lang="en-US"/>
              <a:t>Capstone Project 2019 – IOS team</a:t>
            </a:r>
          </a:p>
        </p:txBody>
      </p:sp>
      <p:sp>
        <p:nvSpPr>
          <p:cNvPr id="5" name="Slide Number Placeholder 4"/>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0707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ar-SA"/>
              <a:t>22.11.2019</a:t>
            </a:r>
            <a:endParaRPr lang="en-US"/>
          </a:p>
        </p:txBody>
      </p:sp>
      <p:sp>
        <p:nvSpPr>
          <p:cNvPr id="3" name="Footer Placeholder 2"/>
          <p:cNvSpPr>
            <a:spLocks noGrp="1"/>
          </p:cNvSpPr>
          <p:nvPr>
            <p:ph type="ftr" sz="quarter" idx="11"/>
          </p:nvPr>
        </p:nvSpPr>
        <p:spPr/>
        <p:txBody>
          <a:bodyPr/>
          <a:lstStyle/>
          <a:p>
            <a:r>
              <a:rPr lang="en-US"/>
              <a:t>Capstone Project 2019 – IOS team</a:t>
            </a:r>
          </a:p>
        </p:txBody>
      </p:sp>
      <p:sp>
        <p:nvSpPr>
          <p:cNvPr id="4" name="Slide Number Placeholder 3"/>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851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ar-SA"/>
              <a:t>22.11.2019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1297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ar-SA"/>
              <a:t>22.11.2019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73175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ar-SA"/>
              <a:t>22.11.2019</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Capstone Project 2019 – IOS team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B9A8D-1C57-B84A-A36C-FA5B35E2101E}" type="slidenum">
              <a:rPr lang="en-US" smtClean="0"/>
              <a:t>‹#›</a:t>
            </a:fld>
            <a:endParaRPr lang="en-US"/>
          </a:p>
        </p:txBody>
      </p:sp>
    </p:spTree>
    <p:extLst>
      <p:ext uri="{BB962C8B-B14F-4D97-AF65-F5344CB8AC3E}">
        <p14:creationId xmlns:p14="http://schemas.microsoft.com/office/powerpoint/2010/main" val="122180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7.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5.png"/><Relationship Id="rId7" Type="http://schemas.openxmlformats.org/officeDocument/2006/relationships/diagramColors" Target="../diagrams/colors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5.png"/><Relationship Id="rId7" Type="http://schemas.openxmlformats.org/officeDocument/2006/relationships/diagramColors" Target="../diagrams/colors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6.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5.png"/><Relationship Id="rId7" Type="http://schemas.openxmlformats.org/officeDocument/2006/relationships/diagramColors" Target="../diagrams/colors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10" Type="http://schemas.openxmlformats.org/officeDocument/2006/relationships/image" Target="../media/image11.png"/><Relationship Id="rId4" Type="http://schemas.openxmlformats.org/officeDocument/2006/relationships/diagramData" Target="../diagrams/data8.xml"/><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5.png"/><Relationship Id="rId7" Type="http://schemas.openxmlformats.org/officeDocument/2006/relationships/diagramColors" Target="../diagrams/colors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10" Type="http://schemas.openxmlformats.org/officeDocument/2006/relationships/image" Target="../media/image13.png"/><Relationship Id="rId4" Type="http://schemas.openxmlformats.org/officeDocument/2006/relationships/diagramData" Target="../diagrams/data9.xml"/><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tiff"/><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tiff"/><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tiff"/><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tiff"/><Relationship Id="rId7" Type="http://schemas.openxmlformats.org/officeDocument/2006/relationships/diagramColors" Target="../diagrams/colors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tiff"/><Relationship Id="rId7" Type="http://schemas.openxmlformats.org/officeDocument/2006/relationships/diagramColors" Target="../diagrams/colors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2EB5A2-5932-471E-B47D-1D1F712FCBAF}"/>
              </a:ext>
            </a:extLst>
          </p:cNvPr>
          <p:cNvSpPr>
            <a:spLocks noGrp="1"/>
          </p:cNvSpPr>
          <p:nvPr>
            <p:ph type="dt" sz="half" idx="10"/>
          </p:nvPr>
        </p:nvSpPr>
        <p:spPr/>
        <p:txBody>
          <a:bodyPr/>
          <a:lstStyle/>
          <a:p>
            <a:r>
              <a:rPr lang="ar-SA"/>
              <a:t>22.11.2019</a:t>
            </a:r>
            <a:endParaRPr lang="en-US"/>
          </a:p>
        </p:txBody>
      </p:sp>
      <p:sp>
        <p:nvSpPr>
          <p:cNvPr id="3" name="Footer Placeholder 2">
            <a:extLst>
              <a:ext uri="{FF2B5EF4-FFF2-40B4-BE49-F238E27FC236}">
                <a16:creationId xmlns:a16="http://schemas.microsoft.com/office/drawing/2014/main" id="{39C1DD76-49B4-4D64-A94D-4C65FE6A0AEB}"/>
              </a:ext>
            </a:extLst>
          </p:cNvPr>
          <p:cNvSpPr>
            <a:spLocks noGrp="1"/>
          </p:cNvSpPr>
          <p:nvPr>
            <p:ph type="ftr" sz="quarter" idx="11"/>
          </p:nvPr>
        </p:nvSpPr>
        <p:spPr/>
        <p:txBody>
          <a:bodyPr/>
          <a:lstStyle/>
          <a:p>
            <a:r>
              <a:rPr lang="en-US"/>
              <a:t>Capstone Project 2019 – IOS team</a:t>
            </a:r>
          </a:p>
        </p:txBody>
      </p:sp>
      <p:sp>
        <p:nvSpPr>
          <p:cNvPr id="4" name="Slide Number Placeholder 3">
            <a:extLst>
              <a:ext uri="{FF2B5EF4-FFF2-40B4-BE49-F238E27FC236}">
                <a16:creationId xmlns:a16="http://schemas.microsoft.com/office/drawing/2014/main" id="{08A1EB15-C51E-43AE-BF99-B4E7B0BF1074}"/>
              </a:ext>
            </a:extLst>
          </p:cNvPr>
          <p:cNvSpPr>
            <a:spLocks noGrp="1"/>
          </p:cNvSpPr>
          <p:nvPr>
            <p:ph type="sldNum" sz="quarter" idx="12"/>
          </p:nvPr>
        </p:nvSpPr>
        <p:spPr/>
        <p:txBody>
          <a:bodyPr/>
          <a:lstStyle/>
          <a:p>
            <a:fld id="{887B9A8D-1C57-B84A-A36C-FA5B35E2101E}" type="slidenum">
              <a:rPr lang="en-US" smtClean="0"/>
              <a:t>1</a:t>
            </a:fld>
            <a:endParaRPr lang="en-US"/>
          </a:p>
        </p:txBody>
      </p:sp>
      <p:sp>
        <p:nvSpPr>
          <p:cNvPr id="5" name="TextBox 4">
            <a:extLst>
              <a:ext uri="{FF2B5EF4-FFF2-40B4-BE49-F238E27FC236}">
                <a16:creationId xmlns:a16="http://schemas.microsoft.com/office/drawing/2014/main" id="{D7BD9E54-FCCC-492E-83E9-A932ABAC7656}"/>
              </a:ext>
            </a:extLst>
          </p:cNvPr>
          <p:cNvSpPr txBox="1"/>
          <p:nvPr/>
        </p:nvSpPr>
        <p:spPr>
          <a:xfrm>
            <a:off x="2529841" y="2530549"/>
            <a:ext cx="6842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ln w="1905"/>
                <a:effectLst>
                  <a:innerShdw blurRad="69850" dist="43180" dir="5400000">
                    <a:srgbClr val="000000">
                      <a:alpha val="65000"/>
                    </a:srgbClr>
                  </a:innerShdw>
                </a:effectLst>
                <a:latin typeface="Helvetica Neue Condensed" charset="0"/>
                <a:ea typeface="Helvetica Neue Condensed" charset="0"/>
                <a:cs typeface="Helvetica Neue Condensed" charset="0"/>
              </a:rPr>
              <a:t>Technical Presentation</a:t>
            </a:r>
          </a:p>
        </p:txBody>
      </p:sp>
      <p:sp>
        <p:nvSpPr>
          <p:cNvPr id="8" name="Rectangle 7">
            <a:extLst>
              <a:ext uri="{FF2B5EF4-FFF2-40B4-BE49-F238E27FC236}">
                <a16:creationId xmlns:a16="http://schemas.microsoft.com/office/drawing/2014/main" id="{61BCF448-0FE1-4CDF-9C85-9B27C1596B98}"/>
              </a:ext>
            </a:extLst>
          </p:cNvPr>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BDD22-FCB8-419B-AA10-413024B7B2CF}"/>
              </a:ext>
            </a:extLst>
          </p:cNvPr>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332976" y="4999045"/>
            <a:ext cx="1495335" cy="1000628"/>
          </a:xfrm>
          <a:prstGeom prst="rect">
            <a:avLst/>
          </a:prstGeom>
        </p:spPr>
      </p:pic>
      <p:pic>
        <p:nvPicPr>
          <p:cNvPr id="7" name="Picture 6"/>
          <p:cNvPicPr>
            <a:picLocks noChangeAspect="1"/>
          </p:cNvPicPr>
          <p:nvPr/>
        </p:nvPicPr>
        <p:blipFill>
          <a:blip r:embed="rId3"/>
          <a:stretch>
            <a:fillRect/>
          </a:stretch>
        </p:blipFill>
        <p:spPr>
          <a:xfrm>
            <a:off x="574027" y="5156563"/>
            <a:ext cx="3170437" cy="904070"/>
          </a:xfrm>
          <a:prstGeom prst="rect">
            <a:avLst/>
          </a:prstGeom>
        </p:spPr>
      </p:pic>
      <p:pic>
        <p:nvPicPr>
          <p:cNvPr id="9" name="Picture 8"/>
          <p:cNvPicPr>
            <a:picLocks noChangeAspect="1"/>
          </p:cNvPicPr>
          <p:nvPr/>
        </p:nvPicPr>
        <p:blipFill>
          <a:blip r:embed="rId4"/>
          <a:stretch>
            <a:fillRect/>
          </a:stretch>
        </p:blipFill>
        <p:spPr>
          <a:xfrm>
            <a:off x="8992750" y="4800486"/>
            <a:ext cx="2795490" cy="1397745"/>
          </a:xfrm>
          <a:prstGeom prst="rect">
            <a:avLst/>
          </a:prstGeom>
        </p:spPr>
      </p:pic>
      <p:sp>
        <p:nvSpPr>
          <p:cNvPr id="12" name="مستطيل 11"/>
          <p:cNvSpPr/>
          <p:nvPr/>
        </p:nvSpPr>
        <p:spPr>
          <a:xfrm>
            <a:off x="2308862" y="225921"/>
            <a:ext cx="7284717" cy="1323439"/>
          </a:xfrm>
          <a:prstGeom prst="rect">
            <a:avLst/>
          </a:prstGeom>
        </p:spPr>
        <p:txBody>
          <a:bodyPr wrap="square">
            <a:spAutoFit/>
          </a:bodyPr>
          <a:lstStyle/>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Capstone Project 2019</a:t>
            </a:r>
          </a:p>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IOS Team</a:t>
            </a:r>
          </a:p>
        </p:txBody>
      </p:sp>
    </p:spTree>
    <p:extLst>
      <p:ext uri="{BB962C8B-B14F-4D97-AF65-F5344CB8AC3E}">
        <p14:creationId xmlns:p14="http://schemas.microsoft.com/office/powerpoint/2010/main" val="91437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10</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pSp>
        <p:nvGrpSpPr>
          <p:cNvPr id="26" name="Group 25">
            <a:extLst>
              <a:ext uri="{FF2B5EF4-FFF2-40B4-BE49-F238E27FC236}">
                <a16:creationId xmlns:a16="http://schemas.microsoft.com/office/drawing/2014/main" id="{29A5B6E4-CD2E-A644-AD47-5EC5B633F5C5}"/>
              </a:ext>
            </a:extLst>
          </p:cNvPr>
          <p:cNvGrpSpPr/>
          <p:nvPr/>
        </p:nvGrpSpPr>
        <p:grpSpPr>
          <a:xfrm>
            <a:off x="1687756" y="2592319"/>
            <a:ext cx="8844376" cy="2422738"/>
            <a:chOff x="1687756" y="2592319"/>
            <a:chExt cx="8844376" cy="2422738"/>
          </a:xfrm>
        </p:grpSpPr>
        <p:grpSp>
          <p:nvGrpSpPr>
            <p:cNvPr id="11" name="Group 10">
              <a:extLst>
                <a:ext uri="{FF2B5EF4-FFF2-40B4-BE49-F238E27FC236}">
                  <a16:creationId xmlns:a16="http://schemas.microsoft.com/office/drawing/2014/main" id="{29B22130-19E4-9F4B-828F-ACEB45EE9396}"/>
                </a:ext>
              </a:extLst>
            </p:cNvPr>
            <p:cNvGrpSpPr/>
            <p:nvPr/>
          </p:nvGrpSpPr>
          <p:grpSpPr>
            <a:xfrm>
              <a:off x="1687756" y="2690375"/>
              <a:ext cx="3055575" cy="1928363"/>
              <a:chOff x="398125" y="2730375"/>
              <a:chExt cx="3055575" cy="1928363"/>
            </a:xfrm>
          </p:grpSpPr>
          <p:pic>
            <p:nvPicPr>
              <p:cNvPr id="12" name="Google Shape;112;g621148463b_0_7">
                <a:extLst>
                  <a:ext uri="{FF2B5EF4-FFF2-40B4-BE49-F238E27FC236}">
                    <a16:creationId xmlns:a16="http://schemas.microsoft.com/office/drawing/2014/main" id="{04DBC62F-0165-EF43-88B3-6D7F7D74DBD0}"/>
                  </a:ext>
                </a:extLst>
              </p:cNvPr>
              <p:cNvPicPr preferRelativeResize="0"/>
              <p:nvPr/>
            </p:nvPicPr>
            <p:blipFill>
              <a:blip r:embed="rId4">
                <a:alphaModFix/>
              </a:blip>
              <a:stretch>
                <a:fillRect/>
              </a:stretch>
            </p:blipFill>
            <p:spPr>
              <a:xfrm>
                <a:off x="398125" y="3029963"/>
                <a:ext cx="2800350" cy="1628775"/>
              </a:xfrm>
              <a:prstGeom prst="rect">
                <a:avLst/>
              </a:prstGeom>
              <a:noFill/>
              <a:ln>
                <a:noFill/>
              </a:ln>
            </p:spPr>
          </p:pic>
          <p:pic>
            <p:nvPicPr>
              <p:cNvPr id="14" name="Google Shape;120;g621148463b_0_7">
                <a:extLst>
                  <a:ext uri="{FF2B5EF4-FFF2-40B4-BE49-F238E27FC236}">
                    <a16:creationId xmlns:a16="http://schemas.microsoft.com/office/drawing/2014/main" id="{645AAA50-E00F-F242-9463-913F5CD4D6E8}"/>
                  </a:ext>
                </a:extLst>
              </p:cNvPr>
              <p:cNvPicPr preferRelativeResize="0"/>
              <p:nvPr/>
            </p:nvPicPr>
            <p:blipFill>
              <a:blip r:embed="rId5">
                <a:alphaModFix/>
              </a:blip>
              <a:stretch>
                <a:fillRect/>
              </a:stretch>
            </p:blipFill>
            <p:spPr>
              <a:xfrm>
                <a:off x="2999500" y="2730375"/>
                <a:ext cx="454200" cy="454200"/>
              </a:xfrm>
              <a:prstGeom prst="rect">
                <a:avLst/>
              </a:prstGeom>
              <a:noFill/>
              <a:ln>
                <a:noFill/>
              </a:ln>
            </p:spPr>
          </p:pic>
        </p:grpSp>
        <p:grpSp>
          <p:nvGrpSpPr>
            <p:cNvPr id="15" name="Google Shape;105;g621148463b_0_7">
              <a:extLst>
                <a:ext uri="{FF2B5EF4-FFF2-40B4-BE49-F238E27FC236}">
                  <a16:creationId xmlns:a16="http://schemas.microsoft.com/office/drawing/2014/main" id="{5A3DC886-CDDE-8A4C-9A60-FB3CB9659425}"/>
                </a:ext>
              </a:extLst>
            </p:cNvPr>
            <p:cNvGrpSpPr/>
            <p:nvPr/>
          </p:nvGrpSpPr>
          <p:grpSpPr>
            <a:xfrm>
              <a:off x="6845667" y="2592319"/>
              <a:ext cx="3686465" cy="2422738"/>
              <a:chOff x="7585450" y="2309100"/>
              <a:chExt cx="3686465" cy="2422738"/>
            </a:xfrm>
          </p:grpSpPr>
          <p:sp>
            <p:nvSpPr>
              <p:cNvPr id="16" name="Google Shape;106;g621148463b_0_7">
                <a:extLst>
                  <a:ext uri="{FF2B5EF4-FFF2-40B4-BE49-F238E27FC236}">
                    <a16:creationId xmlns:a16="http://schemas.microsoft.com/office/drawing/2014/main" id="{312F7E72-B0F6-B343-AC0D-D0528EB32574}"/>
                  </a:ext>
                </a:extLst>
              </p:cNvPr>
              <p:cNvSpPr/>
              <p:nvPr/>
            </p:nvSpPr>
            <p:spPr>
              <a:xfrm>
                <a:off x="8351661" y="2309100"/>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JDOrganization</a:t>
                </a:r>
                <a:r>
                  <a:rPr lang="en-US" b="1" dirty="0"/>
                  <a:t> </a:t>
                </a:r>
                <a:endParaRPr b="1" dirty="0"/>
              </a:p>
            </p:txBody>
          </p:sp>
          <p:sp>
            <p:nvSpPr>
              <p:cNvPr id="17" name="Google Shape;107;g621148463b_0_7">
                <a:extLst>
                  <a:ext uri="{FF2B5EF4-FFF2-40B4-BE49-F238E27FC236}">
                    <a16:creationId xmlns:a16="http://schemas.microsoft.com/office/drawing/2014/main" id="{77BB67A8-81CF-0649-815B-3ED6CA340644}"/>
                  </a:ext>
                </a:extLst>
              </p:cNvPr>
              <p:cNvSpPr/>
              <p:nvPr/>
            </p:nvSpPr>
            <p:spPr>
              <a:xfrm>
                <a:off x="8351661" y="3109575"/>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JDField</a:t>
                </a:r>
                <a:r>
                  <a:rPr lang="en-US" b="1" dirty="0"/>
                  <a:t> </a:t>
                </a:r>
                <a:endParaRPr b="1" dirty="0"/>
              </a:p>
            </p:txBody>
          </p:sp>
          <p:sp>
            <p:nvSpPr>
              <p:cNvPr id="19" name="Google Shape;109;g621148463b_0_7">
                <a:extLst>
                  <a:ext uri="{FF2B5EF4-FFF2-40B4-BE49-F238E27FC236}">
                    <a16:creationId xmlns:a16="http://schemas.microsoft.com/office/drawing/2014/main" id="{FE2A9A7E-76B1-354B-B879-269DCA8E3314}"/>
                  </a:ext>
                </a:extLst>
              </p:cNvPr>
              <p:cNvSpPr/>
              <p:nvPr/>
            </p:nvSpPr>
            <p:spPr>
              <a:xfrm>
                <a:off x="7585450" y="2309100"/>
                <a:ext cx="766200" cy="242273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JD API</a:t>
                </a:r>
                <a:endParaRPr b="1"/>
              </a:p>
            </p:txBody>
          </p:sp>
          <p:sp>
            <p:nvSpPr>
              <p:cNvPr id="20" name="Google Shape;110;g621148463b_0_7">
                <a:extLst>
                  <a:ext uri="{FF2B5EF4-FFF2-40B4-BE49-F238E27FC236}">
                    <a16:creationId xmlns:a16="http://schemas.microsoft.com/office/drawing/2014/main" id="{8892064E-9B92-6E4C-A965-08E3F841E42F}"/>
                  </a:ext>
                </a:extLst>
              </p:cNvPr>
              <p:cNvSpPr/>
              <p:nvPr/>
            </p:nvSpPr>
            <p:spPr>
              <a:xfrm>
                <a:off x="8351661" y="3918663"/>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a:t>
                </a:r>
                <a:endParaRPr/>
              </a:p>
            </p:txBody>
          </p:sp>
        </p:grpSp>
        <p:cxnSp>
          <p:nvCxnSpPr>
            <p:cNvPr id="23" name="Straight Connector 22">
              <a:extLst>
                <a:ext uri="{FF2B5EF4-FFF2-40B4-BE49-F238E27FC236}">
                  <a16:creationId xmlns:a16="http://schemas.microsoft.com/office/drawing/2014/main" id="{740DF335-1B05-3F43-92AB-4A610B760382}"/>
                </a:ext>
              </a:extLst>
            </p:cNvPr>
            <p:cNvCxnSpPr>
              <a:cxnSpLocks/>
              <a:stCxn id="12" idx="3"/>
              <a:endCxn id="19" idx="1"/>
            </p:cNvCxnSpPr>
            <p:nvPr/>
          </p:nvCxnSpPr>
          <p:spPr>
            <a:xfrm flipV="1">
              <a:off x="4488106" y="3803688"/>
              <a:ext cx="2357561" cy="663"/>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8D306F3-335F-1F47-BE39-A0EBA1C8CAAB}"/>
                </a:ext>
              </a:extLst>
            </p:cNvPr>
            <p:cNvSpPr txBox="1"/>
            <p:nvPr/>
          </p:nvSpPr>
          <p:spPr>
            <a:xfrm>
              <a:off x="5181600" y="3383556"/>
              <a:ext cx="766200" cy="369332"/>
            </a:xfrm>
            <a:prstGeom prst="rect">
              <a:avLst/>
            </a:prstGeom>
            <a:noFill/>
          </p:spPr>
          <p:txBody>
            <a:bodyPr wrap="square" rtlCol="0">
              <a:spAutoFit/>
            </a:bodyPr>
            <a:lstStyle/>
            <a:p>
              <a:r>
                <a:rPr lang="de-DE" dirty="0"/>
                <a:t>HTTP</a:t>
              </a:r>
            </a:p>
          </p:txBody>
        </p:sp>
      </p:grpSp>
    </p:spTree>
    <p:extLst>
      <p:ext uri="{BB962C8B-B14F-4D97-AF65-F5344CB8AC3E}">
        <p14:creationId xmlns:p14="http://schemas.microsoft.com/office/powerpoint/2010/main" val="3049885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What we did?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11</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sp>
        <p:nvSpPr>
          <p:cNvPr id="9" name="Content Placeholder 8">
            <a:extLst>
              <a:ext uri="{FF2B5EF4-FFF2-40B4-BE49-F238E27FC236}">
                <a16:creationId xmlns:a16="http://schemas.microsoft.com/office/drawing/2014/main" id="{851ABAF4-EBAE-604E-A72C-114EEE51D963}"/>
              </a:ext>
            </a:extLst>
          </p:cNvPr>
          <p:cNvSpPr>
            <a:spLocks noGrp="1"/>
          </p:cNvSpPr>
          <p:nvPr>
            <p:ph idx="1"/>
          </p:nvPr>
        </p:nvSpPr>
        <p:spPr/>
        <p:txBody>
          <a:bodyPr/>
          <a:lstStyle/>
          <a:p>
            <a:endParaRPr lang="de-DE" dirty="0"/>
          </a:p>
        </p:txBody>
      </p:sp>
      <p:graphicFrame>
        <p:nvGraphicFramePr>
          <p:cNvPr id="12" name="Diagram 11">
            <a:extLst>
              <a:ext uri="{FF2B5EF4-FFF2-40B4-BE49-F238E27FC236}">
                <a16:creationId xmlns:a16="http://schemas.microsoft.com/office/drawing/2014/main" id="{134372EA-2578-EA4A-A83B-B3E256B2FE0B}"/>
              </a:ext>
            </a:extLst>
          </p:cNvPr>
          <p:cNvGraphicFramePr/>
          <p:nvPr>
            <p:extLst>
              <p:ext uri="{D42A27DB-BD31-4B8C-83A1-F6EECF244321}">
                <p14:modId xmlns:p14="http://schemas.microsoft.com/office/powerpoint/2010/main" val="521892250"/>
              </p:ext>
            </p:extLst>
          </p:nvPr>
        </p:nvGraphicFramePr>
        <p:xfrm>
          <a:off x="838200" y="1924167"/>
          <a:ext cx="105156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33991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Challenges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12</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r>
              <a:rPr lang="de-DE" dirty="0"/>
              <a:t>JD API </a:t>
            </a:r>
            <a:r>
              <a:rPr lang="de-DE" dirty="0" err="1"/>
              <a:t>Documentation</a:t>
            </a:r>
            <a:r>
              <a:rPr lang="de-DE" dirty="0"/>
              <a:t> (</a:t>
            </a:r>
            <a:r>
              <a:rPr lang="de-DE" dirty="0" err="1"/>
              <a:t>README.md</a:t>
            </a:r>
            <a:r>
              <a:rPr lang="de-DE" dirty="0"/>
              <a:t>)</a:t>
            </a:r>
          </a:p>
          <a:p>
            <a:r>
              <a:rPr lang="de-DE" dirty="0"/>
              <a:t>Technical </a:t>
            </a:r>
            <a:r>
              <a:rPr lang="de-DE" dirty="0" err="1"/>
              <a:t>implementation</a:t>
            </a:r>
            <a:r>
              <a:rPr lang="de-DE" dirty="0"/>
              <a:t> </a:t>
            </a:r>
            <a:r>
              <a:rPr lang="de-DE" dirty="0" err="1"/>
              <a:t>issues</a:t>
            </a:r>
            <a:endParaRPr lang="ar-SA" dirty="0"/>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spTree>
    <p:extLst>
      <p:ext uri="{BB962C8B-B14F-4D97-AF65-F5344CB8AC3E}">
        <p14:creationId xmlns:p14="http://schemas.microsoft.com/office/powerpoint/2010/main" val="3146819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Documentation issues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13</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11" name="Picture 10">
            <a:extLst>
              <a:ext uri="{FF2B5EF4-FFF2-40B4-BE49-F238E27FC236}">
                <a16:creationId xmlns:a16="http://schemas.microsoft.com/office/drawing/2014/main" id="{B17074F0-252B-F347-B60C-7F654E58702B}"/>
              </a:ext>
            </a:extLst>
          </p:cNvPr>
          <p:cNvPicPr>
            <a:picLocks noChangeAspect="1"/>
          </p:cNvPicPr>
          <p:nvPr/>
        </p:nvPicPr>
        <p:blipFill>
          <a:blip r:embed="rId4"/>
          <a:stretch>
            <a:fillRect/>
          </a:stretch>
        </p:blipFill>
        <p:spPr>
          <a:xfrm>
            <a:off x="0" y="1980691"/>
            <a:ext cx="12091360" cy="3428892"/>
          </a:xfrm>
          <a:prstGeom prst="rect">
            <a:avLst/>
          </a:prstGeom>
        </p:spPr>
      </p:pic>
    </p:spTree>
    <p:extLst>
      <p:ext uri="{BB962C8B-B14F-4D97-AF65-F5344CB8AC3E}">
        <p14:creationId xmlns:p14="http://schemas.microsoft.com/office/powerpoint/2010/main" val="1716686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Documentation issues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14</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9" name="Picture 8">
            <a:extLst>
              <a:ext uri="{FF2B5EF4-FFF2-40B4-BE49-F238E27FC236}">
                <a16:creationId xmlns:a16="http://schemas.microsoft.com/office/drawing/2014/main" id="{FBB15066-A8F2-D941-8A01-6124CADB8640}"/>
              </a:ext>
            </a:extLst>
          </p:cNvPr>
          <p:cNvPicPr>
            <a:picLocks noChangeAspect="1"/>
          </p:cNvPicPr>
          <p:nvPr/>
        </p:nvPicPr>
        <p:blipFill>
          <a:blip r:embed="rId4"/>
          <a:stretch>
            <a:fillRect/>
          </a:stretch>
        </p:blipFill>
        <p:spPr>
          <a:xfrm>
            <a:off x="166317" y="1879364"/>
            <a:ext cx="11895633" cy="2514835"/>
          </a:xfrm>
          <a:prstGeom prst="rect">
            <a:avLst/>
          </a:prstGeom>
        </p:spPr>
      </p:pic>
    </p:spTree>
    <p:extLst>
      <p:ext uri="{BB962C8B-B14F-4D97-AF65-F5344CB8AC3E}">
        <p14:creationId xmlns:p14="http://schemas.microsoft.com/office/powerpoint/2010/main" val="2682458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Technical issues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15</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sp>
        <p:nvSpPr>
          <p:cNvPr id="9" name="Content Placeholder 8">
            <a:extLst>
              <a:ext uri="{FF2B5EF4-FFF2-40B4-BE49-F238E27FC236}">
                <a16:creationId xmlns:a16="http://schemas.microsoft.com/office/drawing/2014/main" id="{851ABAF4-EBAE-604E-A72C-114EEE51D963}"/>
              </a:ext>
            </a:extLst>
          </p:cNvPr>
          <p:cNvSpPr>
            <a:spLocks noGrp="1"/>
          </p:cNvSpPr>
          <p:nvPr>
            <p:ph idx="1"/>
          </p:nvPr>
        </p:nvSpPr>
        <p:spPr/>
        <p:txBody>
          <a:bodyPr/>
          <a:lstStyle/>
          <a:p>
            <a:endParaRPr lang="de-DE" dirty="0"/>
          </a:p>
        </p:txBody>
      </p:sp>
      <p:graphicFrame>
        <p:nvGraphicFramePr>
          <p:cNvPr id="12" name="Diagram 11">
            <a:extLst>
              <a:ext uri="{FF2B5EF4-FFF2-40B4-BE49-F238E27FC236}">
                <a16:creationId xmlns:a16="http://schemas.microsoft.com/office/drawing/2014/main" id="{134372EA-2578-EA4A-A83B-B3E256B2FE0B}"/>
              </a:ext>
            </a:extLst>
          </p:cNvPr>
          <p:cNvGraphicFramePr/>
          <p:nvPr>
            <p:extLst>
              <p:ext uri="{D42A27DB-BD31-4B8C-83A1-F6EECF244321}">
                <p14:modId xmlns:p14="http://schemas.microsoft.com/office/powerpoint/2010/main" val="730909977"/>
              </p:ext>
            </p:extLst>
          </p:nvPr>
        </p:nvGraphicFramePr>
        <p:xfrm>
          <a:off x="838200" y="1924167"/>
          <a:ext cx="10401300" cy="27748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53958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Important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16</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extLst>
              <p:ext uri="{D42A27DB-BD31-4B8C-83A1-F6EECF244321}">
                <p14:modId xmlns:p14="http://schemas.microsoft.com/office/powerpoint/2010/main" val="2567594076"/>
              </p:ext>
            </p:extLst>
          </p:nvPr>
        </p:nvGraphicFramePr>
        <p:xfrm>
          <a:off x="838200" y="1784442"/>
          <a:ext cx="104013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oup 23">
            <a:extLst>
              <a:ext uri="{FF2B5EF4-FFF2-40B4-BE49-F238E27FC236}">
                <a16:creationId xmlns:a16="http://schemas.microsoft.com/office/drawing/2014/main" id="{02074746-AB8E-124F-8A99-D510F7DF169A}"/>
              </a:ext>
            </a:extLst>
          </p:cNvPr>
          <p:cNvGrpSpPr/>
          <p:nvPr/>
        </p:nvGrpSpPr>
        <p:grpSpPr>
          <a:xfrm>
            <a:off x="82550" y="3842049"/>
            <a:ext cx="11912600" cy="2167987"/>
            <a:chOff x="82550" y="3313230"/>
            <a:chExt cx="11912600" cy="2167987"/>
          </a:xfrm>
        </p:grpSpPr>
        <p:pic>
          <p:nvPicPr>
            <p:cNvPr id="19" name="Picture 18">
              <a:extLst>
                <a:ext uri="{FF2B5EF4-FFF2-40B4-BE49-F238E27FC236}">
                  <a16:creationId xmlns:a16="http://schemas.microsoft.com/office/drawing/2014/main" id="{30C86F24-07CE-4444-A371-B101A3CA85B0}"/>
                </a:ext>
              </a:extLst>
            </p:cNvPr>
            <p:cNvPicPr>
              <a:picLocks noChangeAspect="1"/>
            </p:cNvPicPr>
            <p:nvPr/>
          </p:nvPicPr>
          <p:blipFill>
            <a:blip r:embed="rId9"/>
            <a:stretch>
              <a:fillRect/>
            </a:stretch>
          </p:blipFill>
          <p:spPr>
            <a:xfrm>
              <a:off x="82550" y="3313230"/>
              <a:ext cx="11912600" cy="2135070"/>
            </a:xfrm>
            <a:prstGeom prst="rect">
              <a:avLst/>
            </a:prstGeom>
          </p:spPr>
        </p:pic>
        <p:sp>
          <p:nvSpPr>
            <p:cNvPr id="22" name="Oval 21">
              <a:extLst>
                <a:ext uri="{FF2B5EF4-FFF2-40B4-BE49-F238E27FC236}">
                  <a16:creationId xmlns:a16="http://schemas.microsoft.com/office/drawing/2014/main" id="{573C750B-199C-8F4D-8387-EDDD43049EB0}"/>
                </a:ext>
              </a:extLst>
            </p:cNvPr>
            <p:cNvSpPr/>
            <p:nvPr/>
          </p:nvSpPr>
          <p:spPr>
            <a:xfrm>
              <a:off x="6972300" y="3429000"/>
              <a:ext cx="2514600" cy="139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Oval 22">
              <a:extLst>
                <a:ext uri="{FF2B5EF4-FFF2-40B4-BE49-F238E27FC236}">
                  <a16:creationId xmlns:a16="http://schemas.microsoft.com/office/drawing/2014/main" id="{700AFB91-F128-7B4B-84F9-658F39382D91}"/>
                </a:ext>
              </a:extLst>
            </p:cNvPr>
            <p:cNvSpPr/>
            <p:nvPr/>
          </p:nvSpPr>
          <p:spPr>
            <a:xfrm>
              <a:off x="2641600" y="5156200"/>
              <a:ext cx="5219700" cy="325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6" name="Group 25">
            <a:extLst>
              <a:ext uri="{FF2B5EF4-FFF2-40B4-BE49-F238E27FC236}">
                <a16:creationId xmlns:a16="http://schemas.microsoft.com/office/drawing/2014/main" id="{BCB6EB0F-5640-9949-996D-A853F34128D5}"/>
              </a:ext>
            </a:extLst>
          </p:cNvPr>
          <p:cNvGrpSpPr/>
          <p:nvPr/>
        </p:nvGrpSpPr>
        <p:grpSpPr>
          <a:xfrm>
            <a:off x="3327401" y="3978036"/>
            <a:ext cx="5473700" cy="2068394"/>
            <a:chOff x="3327401" y="3978036"/>
            <a:chExt cx="5473700" cy="2068394"/>
          </a:xfrm>
        </p:grpSpPr>
        <p:pic>
          <p:nvPicPr>
            <p:cNvPr id="20" name="Picture 19">
              <a:extLst>
                <a:ext uri="{FF2B5EF4-FFF2-40B4-BE49-F238E27FC236}">
                  <a16:creationId xmlns:a16="http://schemas.microsoft.com/office/drawing/2014/main" id="{EDD061EA-CD2C-C646-A6FE-FCCF96AC3369}"/>
                </a:ext>
              </a:extLst>
            </p:cNvPr>
            <p:cNvPicPr>
              <a:picLocks noChangeAspect="1"/>
            </p:cNvPicPr>
            <p:nvPr/>
          </p:nvPicPr>
          <p:blipFill>
            <a:blip r:embed="rId10"/>
            <a:stretch>
              <a:fillRect/>
            </a:stretch>
          </p:blipFill>
          <p:spPr>
            <a:xfrm>
              <a:off x="3327401" y="3978036"/>
              <a:ext cx="5473700" cy="2032000"/>
            </a:xfrm>
            <a:prstGeom prst="rect">
              <a:avLst/>
            </a:prstGeom>
          </p:spPr>
        </p:pic>
        <p:sp>
          <p:nvSpPr>
            <p:cNvPr id="25" name="Oval 24">
              <a:extLst>
                <a:ext uri="{FF2B5EF4-FFF2-40B4-BE49-F238E27FC236}">
                  <a16:creationId xmlns:a16="http://schemas.microsoft.com/office/drawing/2014/main" id="{3394D93A-5D02-A14A-9D08-792E1645EEE3}"/>
                </a:ext>
              </a:extLst>
            </p:cNvPr>
            <p:cNvSpPr/>
            <p:nvPr/>
          </p:nvSpPr>
          <p:spPr>
            <a:xfrm rot="5400000" flipV="1">
              <a:off x="3596659" y="5293340"/>
              <a:ext cx="1195031" cy="3111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277989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50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Important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17</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extLst>
              <p:ext uri="{D42A27DB-BD31-4B8C-83A1-F6EECF244321}">
                <p14:modId xmlns:p14="http://schemas.microsoft.com/office/powerpoint/2010/main" val="3779597987"/>
              </p:ext>
            </p:extLst>
          </p:nvPr>
        </p:nvGraphicFramePr>
        <p:xfrm>
          <a:off x="838200" y="1924168"/>
          <a:ext cx="2654300" cy="14691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4" name="Group 13">
            <a:extLst>
              <a:ext uri="{FF2B5EF4-FFF2-40B4-BE49-F238E27FC236}">
                <a16:creationId xmlns:a16="http://schemas.microsoft.com/office/drawing/2014/main" id="{7B549F18-A998-654B-AB2B-15FDA8F550FF}"/>
              </a:ext>
            </a:extLst>
          </p:cNvPr>
          <p:cNvGrpSpPr/>
          <p:nvPr/>
        </p:nvGrpSpPr>
        <p:grpSpPr>
          <a:xfrm>
            <a:off x="3860800" y="2758703"/>
            <a:ext cx="8064500" cy="828251"/>
            <a:chOff x="3740150" y="3607128"/>
            <a:chExt cx="8064500" cy="828251"/>
          </a:xfrm>
        </p:grpSpPr>
        <p:pic>
          <p:nvPicPr>
            <p:cNvPr id="11" name="Picture 10">
              <a:extLst>
                <a:ext uri="{FF2B5EF4-FFF2-40B4-BE49-F238E27FC236}">
                  <a16:creationId xmlns:a16="http://schemas.microsoft.com/office/drawing/2014/main" id="{2BFBA583-161D-B248-96A3-9A499976D5A7}"/>
                </a:ext>
              </a:extLst>
            </p:cNvPr>
            <p:cNvPicPr>
              <a:picLocks noChangeAspect="1"/>
            </p:cNvPicPr>
            <p:nvPr/>
          </p:nvPicPr>
          <p:blipFill>
            <a:blip r:embed="rId9"/>
            <a:stretch>
              <a:fillRect/>
            </a:stretch>
          </p:blipFill>
          <p:spPr>
            <a:xfrm>
              <a:off x="3740150" y="3686079"/>
              <a:ext cx="8064500" cy="749300"/>
            </a:xfrm>
            <a:prstGeom prst="rect">
              <a:avLst/>
            </a:prstGeom>
            <a:effectLst>
              <a:softEdge rad="0"/>
            </a:effectLst>
          </p:spPr>
        </p:pic>
        <p:sp>
          <p:nvSpPr>
            <p:cNvPr id="13" name="Rounded Rectangle 12">
              <a:extLst>
                <a:ext uri="{FF2B5EF4-FFF2-40B4-BE49-F238E27FC236}">
                  <a16:creationId xmlns:a16="http://schemas.microsoft.com/office/drawing/2014/main" id="{9DA06156-6A4E-644A-A9A1-D677CC1F172E}"/>
                </a:ext>
              </a:extLst>
            </p:cNvPr>
            <p:cNvSpPr/>
            <p:nvPr/>
          </p:nvSpPr>
          <p:spPr>
            <a:xfrm>
              <a:off x="6781800" y="3607128"/>
              <a:ext cx="3433946"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ounded Rectangle 14">
              <a:extLst>
                <a:ext uri="{FF2B5EF4-FFF2-40B4-BE49-F238E27FC236}">
                  <a16:creationId xmlns:a16="http://schemas.microsoft.com/office/drawing/2014/main" id="{15CA91A6-92DF-5A4D-81FC-AA9661A6061B}"/>
                </a:ext>
              </a:extLst>
            </p:cNvPr>
            <p:cNvSpPr/>
            <p:nvPr/>
          </p:nvSpPr>
          <p:spPr>
            <a:xfrm>
              <a:off x="6383856" y="3810300"/>
              <a:ext cx="4588944"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6" name="Group 15">
            <a:extLst>
              <a:ext uri="{FF2B5EF4-FFF2-40B4-BE49-F238E27FC236}">
                <a16:creationId xmlns:a16="http://schemas.microsoft.com/office/drawing/2014/main" id="{3BE9C814-FECB-A94E-9DB1-F3BD711D4DB0}"/>
              </a:ext>
            </a:extLst>
          </p:cNvPr>
          <p:cNvGrpSpPr/>
          <p:nvPr/>
        </p:nvGrpSpPr>
        <p:grpSpPr>
          <a:xfrm>
            <a:off x="838200" y="4258199"/>
            <a:ext cx="8864600" cy="1435100"/>
            <a:chOff x="584200" y="4931085"/>
            <a:chExt cx="8864600" cy="1435100"/>
          </a:xfrm>
        </p:grpSpPr>
        <p:pic>
          <p:nvPicPr>
            <p:cNvPr id="3" name="Picture 2">
              <a:extLst>
                <a:ext uri="{FF2B5EF4-FFF2-40B4-BE49-F238E27FC236}">
                  <a16:creationId xmlns:a16="http://schemas.microsoft.com/office/drawing/2014/main" id="{6F305650-C5F2-634A-B44E-C948134865EE}"/>
                </a:ext>
              </a:extLst>
            </p:cNvPr>
            <p:cNvPicPr>
              <a:picLocks noChangeAspect="1"/>
            </p:cNvPicPr>
            <p:nvPr/>
          </p:nvPicPr>
          <p:blipFill>
            <a:blip r:embed="rId10"/>
            <a:stretch>
              <a:fillRect/>
            </a:stretch>
          </p:blipFill>
          <p:spPr>
            <a:xfrm>
              <a:off x="584200" y="4931085"/>
              <a:ext cx="8864600" cy="1435100"/>
            </a:xfrm>
            <a:prstGeom prst="rect">
              <a:avLst/>
            </a:prstGeom>
          </p:spPr>
        </p:pic>
        <p:sp>
          <p:nvSpPr>
            <p:cNvPr id="17" name="Rounded Rectangle 16">
              <a:extLst>
                <a:ext uri="{FF2B5EF4-FFF2-40B4-BE49-F238E27FC236}">
                  <a16:creationId xmlns:a16="http://schemas.microsoft.com/office/drawing/2014/main" id="{0526CCC3-9C2C-9246-9546-8461350ACF19}"/>
                </a:ext>
              </a:extLst>
            </p:cNvPr>
            <p:cNvSpPr/>
            <p:nvPr/>
          </p:nvSpPr>
          <p:spPr>
            <a:xfrm>
              <a:off x="4379027" y="5555580"/>
              <a:ext cx="3433946"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ounded Rectangle 17">
              <a:extLst>
                <a:ext uri="{FF2B5EF4-FFF2-40B4-BE49-F238E27FC236}">
                  <a16:creationId xmlns:a16="http://schemas.microsoft.com/office/drawing/2014/main" id="{C8F98C24-5D6C-4E48-B110-0EACE348F6E0}"/>
                </a:ext>
              </a:extLst>
            </p:cNvPr>
            <p:cNvSpPr/>
            <p:nvPr/>
          </p:nvSpPr>
          <p:spPr>
            <a:xfrm>
              <a:off x="4038600" y="5752812"/>
              <a:ext cx="4572000"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988530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Quality Assurance &amp; Testing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18</a:t>
            </a:fld>
            <a:endParaRPr lang="en-US" dirty="0">
              <a:solidFill>
                <a:schemeClr val="bg1">
                  <a:lumMod val="95000"/>
                </a:schemeClr>
              </a:solidFill>
            </a:endParaRPr>
          </a:p>
        </p:txBody>
      </p:sp>
    </p:spTree>
    <p:extLst>
      <p:ext uri="{BB962C8B-B14F-4D97-AF65-F5344CB8AC3E}">
        <p14:creationId xmlns:p14="http://schemas.microsoft.com/office/powerpoint/2010/main" val="2358799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102234-4C51-3540-BFC2-BD072623ACE6}"/>
              </a:ext>
            </a:extLst>
          </p:cNvPr>
          <p:cNvSpPr>
            <a:spLocks noGrp="1"/>
          </p:cNvSpPr>
          <p:nvPr>
            <p:ph type="title"/>
          </p:nvPr>
        </p:nvSpPr>
        <p:spPr>
          <a:xfrm>
            <a:off x="838200" y="365126"/>
            <a:ext cx="9661634" cy="601826"/>
          </a:xfrm>
        </p:spPr>
        <p:txBody>
          <a:bodyPr>
            <a:normAutofit fontScale="90000"/>
          </a:bodyPr>
          <a:lstStyle/>
          <a:p>
            <a:r>
              <a:rPr lang="en-US" b="1" dirty="0">
                <a:solidFill>
                  <a:srgbClr val="367C2B"/>
                </a:solidFill>
                <a:latin typeface="Helvetica Neue Condensed" charset="0"/>
                <a:ea typeface="Helvetica Neue Condensed" charset="0"/>
                <a:cs typeface="Helvetica Neue Condensed" charset="0"/>
              </a:rPr>
              <a:t> </a:t>
            </a:r>
            <a:r>
              <a:rPr lang="en-US" sz="3100" b="1" dirty="0">
                <a:solidFill>
                  <a:srgbClr val="367C2B"/>
                </a:solidFill>
                <a:latin typeface="Helvetica Neue Condensed" charset="0"/>
                <a:ea typeface="Helvetica Neue Condensed" charset="0"/>
                <a:cs typeface="Helvetica Neue Condensed" charset="0"/>
              </a:rPr>
              <a:t>Quality Assurance &amp; Testing: </a:t>
            </a:r>
            <a:r>
              <a:rPr lang="en-US" sz="4000" b="1" dirty="0">
                <a:solidFill>
                  <a:srgbClr val="367C2B"/>
                </a:solidFill>
                <a:latin typeface="Helvetica Neue Condensed" charset="0"/>
                <a:ea typeface="Helvetica Neue Condensed" charset="0"/>
                <a:cs typeface="Helvetica Neue Condensed" charset="0"/>
              </a:rPr>
              <a:t>Our Approaches</a:t>
            </a:r>
            <a:endParaRPr lang="de-DE" dirty="0"/>
          </a:p>
        </p:txBody>
      </p:sp>
      <p:graphicFrame>
        <p:nvGraphicFramePr>
          <p:cNvPr id="10" name="Content Placeholder 9">
            <a:extLst>
              <a:ext uri="{FF2B5EF4-FFF2-40B4-BE49-F238E27FC236}">
                <a16:creationId xmlns:a16="http://schemas.microsoft.com/office/drawing/2014/main" id="{DF6F7C71-34DB-D04E-A915-61154EFEBB8D}"/>
              </a:ext>
            </a:extLst>
          </p:cNvPr>
          <p:cNvGraphicFramePr>
            <a:graphicFrameLocks noGrp="1"/>
          </p:cNvGraphicFramePr>
          <p:nvPr>
            <p:ph idx="1"/>
            <p:extLst>
              <p:ext uri="{D42A27DB-BD31-4B8C-83A1-F6EECF244321}">
                <p14:modId xmlns:p14="http://schemas.microsoft.com/office/powerpoint/2010/main" val="324563182"/>
              </p:ext>
            </p:extLst>
          </p:nvPr>
        </p:nvGraphicFramePr>
        <p:xfrm>
          <a:off x="838200" y="1380068"/>
          <a:ext cx="10515600" cy="47968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Date Placeholder 6"/>
          <p:cNvSpPr>
            <a:spLocks noGrp="1"/>
          </p:cNvSpPr>
          <p:nvPr>
            <p:ph type="dt" sz="half" idx="10"/>
          </p:nvPr>
        </p:nvSpPr>
        <p:spPr/>
        <p:txBody>
          <a:bodyPr/>
          <a:lstStyle/>
          <a:p>
            <a:r>
              <a:rPr lang="en-US" dirty="0">
                <a:solidFill>
                  <a:schemeClr val="bg1">
                    <a:lumMod val="95000"/>
                  </a:schemeClr>
                </a:solidFill>
              </a:rPr>
              <a:t>19.12.2019</a:t>
            </a: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19</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73B50FCA-DF21-4345-BB07-0D3C31B31756}"/>
              </a:ext>
            </a:extLst>
          </p:cNvPr>
          <p:cNvSpPr/>
          <p:nvPr/>
        </p:nvSpPr>
        <p:spPr>
          <a:xfrm>
            <a:off x="6525381" y="2165276"/>
            <a:ext cx="1400629" cy="6892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ln>
                  <a:solidFill>
                    <a:schemeClr val="bg1"/>
                  </a:solidFill>
                </a:ln>
              </a:rPr>
              <a:t>Performance </a:t>
            </a:r>
            <a:r>
              <a:rPr lang="de-DE" sz="1200" dirty="0" err="1">
                <a:ln>
                  <a:solidFill>
                    <a:schemeClr val="bg1"/>
                  </a:solidFill>
                </a:ln>
              </a:rPr>
              <a:t>Testing</a:t>
            </a:r>
            <a:endParaRPr lang="de-DE" sz="1200" dirty="0">
              <a:ln>
                <a:solidFill>
                  <a:schemeClr val="bg1"/>
                </a:solidFill>
              </a:ln>
            </a:endParaRPr>
          </a:p>
        </p:txBody>
      </p:sp>
    </p:spTree>
    <p:extLst>
      <p:ext uri="{BB962C8B-B14F-4D97-AF65-F5344CB8AC3E}">
        <p14:creationId xmlns:p14="http://schemas.microsoft.com/office/powerpoint/2010/main" val="159319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Requirements Engineering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a:t>
            </a:fld>
            <a:endParaRPr lang="en-US" dirty="0">
              <a:solidFill>
                <a:schemeClr val="bg1">
                  <a:lumMod val="95000"/>
                </a:schemeClr>
              </a:solidFill>
            </a:endParaRPr>
          </a:p>
        </p:txBody>
      </p:sp>
    </p:spTree>
    <p:extLst>
      <p:ext uri="{BB962C8B-B14F-4D97-AF65-F5344CB8AC3E}">
        <p14:creationId xmlns:p14="http://schemas.microsoft.com/office/powerpoint/2010/main" val="360040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102234-4C51-3540-BFC2-BD072623ACE6}"/>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 </a:t>
            </a:r>
            <a:r>
              <a:rPr lang="en-US" sz="3100" b="1" dirty="0">
                <a:solidFill>
                  <a:srgbClr val="367C2B"/>
                </a:solidFill>
                <a:latin typeface="Helvetica Neue Condensed" charset="0"/>
                <a:ea typeface="Helvetica Neue Condensed" charset="0"/>
                <a:cs typeface="Helvetica Neue Condensed" charset="0"/>
              </a:rPr>
              <a:t>Quality Assurance &amp; Testing: </a:t>
            </a:r>
            <a:r>
              <a:rPr lang="en-US" sz="4000" b="1" dirty="0">
                <a:solidFill>
                  <a:srgbClr val="367C2B"/>
                </a:solidFill>
                <a:latin typeface="Helvetica Neue Condensed" charset="0"/>
                <a:ea typeface="Helvetica Neue Condensed" charset="0"/>
                <a:cs typeface="Helvetica Neue Condensed" charset="0"/>
              </a:rPr>
              <a:t>System</a:t>
            </a:r>
            <a:r>
              <a:rPr lang="en-US" sz="3100" b="1" dirty="0">
                <a:solidFill>
                  <a:srgbClr val="367C2B"/>
                </a:solidFill>
                <a:latin typeface="Helvetica Neue Condensed" charset="0"/>
                <a:ea typeface="Helvetica Neue Condensed" charset="0"/>
                <a:cs typeface="Helvetica Neue Condensed" charset="0"/>
              </a:rPr>
              <a:t> </a:t>
            </a:r>
            <a:r>
              <a:rPr lang="en-US" sz="4000" b="1" dirty="0">
                <a:solidFill>
                  <a:srgbClr val="367C2B"/>
                </a:solidFill>
                <a:latin typeface="Helvetica Neue Condensed" charset="0"/>
                <a:ea typeface="Helvetica Neue Condensed" charset="0"/>
                <a:cs typeface="Helvetica Neue Condensed" charset="0"/>
              </a:rPr>
              <a:t>Testing</a:t>
            </a:r>
            <a:endParaRPr lang="de-DE" sz="4000" dirty="0"/>
          </a:p>
        </p:txBody>
      </p:sp>
      <p:graphicFrame>
        <p:nvGraphicFramePr>
          <p:cNvPr id="17" name="Content Placeholder 16">
            <a:extLst>
              <a:ext uri="{FF2B5EF4-FFF2-40B4-BE49-F238E27FC236}">
                <a16:creationId xmlns:a16="http://schemas.microsoft.com/office/drawing/2014/main" id="{8544B9E0-E864-3F4B-AF23-2369A9457B23}"/>
              </a:ext>
            </a:extLst>
          </p:cNvPr>
          <p:cNvGraphicFramePr>
            <a:graphicFrameLocks noGrp="1"/>
          </p:cNvGraphicFramePr>
          <p:nvPr>
            <p:ph idx="1"/>
            <p:extLst>
              <p:ext uri="{D42A27DB-BD31-4B8C-83A1-F6EECF244321}">
                <p14:modId xmlns:p14="http://schemas.microsoft.com/office/powerpoint/2010/main" val="154622335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Date Placeholder 6"/>
          <p:cNvSpPr>
            <a:spLocks noGrp="1"/>
          </p:cNvSpPr>
          <p:nvPr>
            <p:ph type="dt" sz="half" idx="10"/>
          </p:nvPr>
        </p:nvSpPr>
        <p:spPr/>
        <p:txBody>
          <a:bodyPr/>
          <a:lstStyle/>
          <a:p>
            <a:r>
              <a:rPr lang="en-US" dirty="0">
                <a:solidFill>
                  <a:schemeClr val="bg1">
                    <a:lumMod val="95000"/>
                  </a:schemeClr>
                </a:solidFill>
              </a:rPr>
              <a:t>19.12.2019</a:t>
            </a: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20</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1150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E4CED1-7322-3D4C-AD0A-266CB850C75E}"/>
              </a:ext>
            </a:extLst>
          </p:cNvPr>
          <p:cNvSpPr>
            <a:spLocks noGrp="1"/>
          </p:cNvSpPr>
          <p:nvPr>
            <p:ph type="title"/>
          </p:nvPr>
        </p:nvSpPr>
        <p:spPr>
          <a:xfrm>
            <a:off x="838200" y="376232"/>
            <a:ext cx="10515600" cy="836430"/>
          </a:xfrm>
        </p:spPr>
        <p:txBody>
          <a:bodyPr>
            <a:normAutofit/>
          </a:bodyPr>
          <a:lstStyle/>
          <a:p>
            <a:r>
              <a:rPr lang="en-US" sz="2800" b="1" dirty="0">
                <a:solidFill>
                  <a:srgbClr val="367C2B"/>
                </a:solidFill>
                <a:latin typeface="Helvetica Neue Condensed" charset="0"/>
                <a:ea typeface="Helvetica Neue Condensed" charset="0"/>
                <a:cs typeface="Helvetica Neue Condensed" charset="0"/>
              </a:rPr>
              <a:t>Quality Assurance &amp; Testing: </a:t>
            </a:r>
            <a:r>
              <a:rPr lang="en-US" sz="3600" b="1" dirty="0">
                <a:solidFill>
                  <a:srgbClr val="367C2B"/>
                </a:solidFill>
                <a:latin typeface="Helvetica Neue Condensed" charset="0"/>
                <a:ea typeface="Helvetica Neue Condensed" charset="0"/>
                <a:cs typeface="Helvetica Neue Condensed" charset="0"/>
              </a:rPr>
              <a:t>Sample Test Case</a:t>
            </a:r>
            <a:endParaRPr lang="de-DE" sz="2800" dirty="0"/>
          </a:p>
        </p:txBody>
      </p:sp>
      <p:sp>
        <p:nvSpPr>
          <p:cNvPr id="7" name="Date Placeholder 6"/>
          <p:cNvSpPr>
            <a:spLocks noGrp="1"/>
          </p:cNvSpPr>
          <p:nvPr>
            <p:ph type="dt" sz="half" idx="10"/>
          </p:nvPr>
        </p:nvSpPr>
        <p:spPr/>
        <p:txBody>
          <a:bodyPr/>
          <a:lstStyle/>
          <a:p>
            <a:r>
              <a:rPr lang="en-US" b="1" dirty="0">
                <a:solidFill>
                  <a:schemeClr val="bg1">
                    <a:lumMod val="95000"/>
                  </a:schemeClr>
                </a:solidFill>
              </a:rPr>
              <a:t>19.12.2019</a:t>
            </a:r>
          </a:p>
        </p:txBody>
      </p:sp>
      <p:sp>
        <p:nvSpPr>
          <p:cNvPr id="4" name="Footer Placeholder 3"/>
          <p:cNvSpPr>
            <a:spLocks noGrp="1"/>
          </p:cNvSpPr>
          <p:nvPr>
            <p:ph type="ftr" sz="quarter" idx="11"/>
          </p:nvPr>
        </p:nvSpPr>
        <p:spPr/>
        <p:txBody>
          <a:bodyPr/>
          <a:lstStyle/>
          <a:p>
            <a:r>
              <a:rPr lang="en-US" b="1"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21</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Content Placeholder 19">
            <a:extLst>
              <a:ext uri="{FF2B5EF4-FFF2-40B4-BE49-F238E27FC236}">
                <a16:creationId xmlns:a16="http://schemas.microsoft.com/office/drawing/2014/main" id="{BA025A53-FE2B-3244-ADAB-A331281AAD36}"/>
              </a:ext>
            </a:extLst>
          </p:cNvPr>
          <p:cNvGraphicFramePr>
            <a:graphicFrameLocks noGrp="1"/>
          </p:cNvGraphicFramePr>
          <p:nvPr>
            <p:ph idx="1"/>
            <p:extLst>
              <p:ext uri="{D42A27DB-BD31-4B8C-83A1-F6EECF244321}">
                <p14:modId xmlns:p14="http://schemas.microsoft.com/office/powerpoint/2010/main" val="1395424279"/>
              </p:ext>
            </p:extLst>
          </p:nvPr>
        </p:nvGraphicFramePr>
        <p:xfrm>
          <a:off x="2808510" y="2330800"/>
          <a:ext cx="8545290" cy="2966720"/>
        </p:xfrm>
        <a:graphic>
          <a:graphicData uri="http://schemas.openxmlformats.org/drawingml/2006/table">
            <a:tbl>
              <a:tblPr bandRow="1" bandCol="1">
                <a:tableStyleId>{5C22544A-7EE6-4342-B048-85BDC9FD1C3A}</a:tableStyleId>
              </a:tblPr>
              <a:tblGrid>
                <a:gridCol w="1424215">
                  <a:extLst>
                    <a:ext uri="{9D8B030D-6E8A-4147-A177-3AD203B41FA5}">
                      <a16:colId xmlns:a16="http://schemas.microsoft.com/office/drawing/2014/main" val="145390999"/>
                    </a:ext>
                  </a:extLst>
                </a:gridCol>
                <a:gridCol w="1424215">
                  <a:extLst>
                    <a:ext uri="{9D8B030D-6E8A-4147-A177-3AD203B41FA5}">
                      <a16:colId xmlns:a16="http://schemas.microsoft.com/office/drawing/2014/main" val="701661186"/>
                    </a:ext>
                  </a:extLst>
                </a:gridCol>
                <a:gridCol w="1424215">
                  <a:extLst>
                    <a:ext uri="{9D8B030D-6E8A-4147-A177-3AD203B41FA5}">
                      <a16:colId xmlns:a16="http://schemas.microsoft.com/office/drawing/2014/main" val="97125352"/>
                    </a:ext>
                  </a:extLst>
                </a:gridCol>
                <a:gridCol w="1424215">
                  <a:extLst>
                    <a:ext uri="{9D8B030D-6E8A-4147-A177-3AD203B41FA5}">
                      <a16:colId xmlns:a16="http://schemas.microsoft.com/office/drawing/2014/main" val="3037603012"/>
                    </a:ext>
                  </a:extLst>
                </a:gridCol>
                <a:gridCol w="1424215">
                  <a:extLst>
                    <a:ext uri="{9D8B030D-6E8A-4147-A177-3AD203B41FA5}">
                      <a16:colId xmlns:a16="http://schemas.microsoft.com/office/drawing/2014/main" val="2111614628"/>
                    </a:ext>
                  </a:extLst>
                </a:gridCol>
                <a:gridCol w="1424215">
                  <a:extLst>
                    <a:ext uri="{9D8B030D-6E8A-4147-A177-3AD203B41FA5}">
                      <a16:colId xmlns:a16="http://schemas.microsoft.com/office/drawing/2014/main" val="617355778"/>
                    </a:ext>
                  </a:extLst>
                </a:gridCol>
              </a:tblGrid>
              <a:tr h="370840">
                <a:tc>
                  <a:txBody>
                    <a:bodyPr/>
                    <a:lstStyle/>
                    <a:p>
                      <a:endParaRPr lang="de-DE" dirty="0"/>
                    </a:p>
                  </a:txBody>
                  <a:tcPr/>
                </a:tc>
                <a:tc>
                  <a:txBody>
                    <a:bodyPr/>
                    <a:lstStyle/>
                    <a:p>
                      <a:endParaRPr lang="de-DE" dirty="0"/>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2178752030"/>
                  </a:ext>
                </a:extLst>
              </a:tr>
              <a:tr h="370840">
                <a:tc>
                  <a:txBody>
                    <a:bodyPr/>
                    <a:lstStyle/>
                    <a:p>
                      <a:endParaRPr lang="de-DE" dirty="0"/>
                    </a:p>
                  </a:txBody>
                  <a:tcPr/>
                </a:tc>
                <a:tc>
                  <a:txBody>
                    <a:bodyPr/>
                    <a:lstStyle/>
                    <a:p>
                      <a:endParaRPr lang="de-DE" dirty="0"/>
                    </a:p>
                  </a:txBody>
                  <a:tcPr/>
                </a:tc>
                <a:tc>
                  <a:txBody>
                    <a:bodyPr/>
                    <a:lstStyle/>
                    <a:p>
                      <a:endParaRPr lang="de-DE" dirty="0"/>
                    </a:p>
                  </a:txBody>
                  <a:tcPr/>
                </a:tc>
                <a:tc>
                  <a:txBody>
                    <a:bodyPr/>
                    <a:lstStyle/>
                    <a:p>
                      <a:endParaRPr lang="de-DE" dirty="0"/>
                    </a:p>
                  </a:txBody>
                  <a:tcPr/>
                </a:tc>
                <a:tc>
                  <a:txBody>
                    <a:bodyPr/>
                    <a:lstStyle/>
                    <a:p>
                      <a:endParaRPr lang="de-DE" dirty="0"/>
                    </a:p>
                  </a:txBody>
                  <a:tcPr/>
                </a:tc>
                <a:tc>
                  <a:txBody>
                    <a:bodyPr/>
                    <a:lstStyle/>
                    <a:p>
                      <a:endParaRPr lang="de-DE"/>
                    </a:p>
                  </a:txBody>
                  <a:tcPr/>
                </a:tc>
                <a:extLst>
                  <a:ext uri="{0D108BD9-81ED-4DB2-BD59-A6C34878D82A}">
                    <a16:rowId xmlns:a16="http://schemas.microsoft.com/office/drawing/2014/main" val="2712233543"/>
                  </a:ext>
                </a:extLst>
              </a:tr>
              <a:tr h="370840">
                <a:tc>
                  <a:txBody>
                    <a:bodyPr/>
                    <a:lstStyle/>
                    <a:p>
                      <a:endParaRPr lang="de-DE"/>
                    </a:p>
                  </a:txBody>
                  <a:tcPr/>
                </a:tc>
                <a:tc>
                  <a:txBody>
                    <a:bodyPr/>
                    <a:lstStyle/>
                    <a:p>
                      <a:endParaRPr lang="de-DE" dirty="0"/>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1482137686"/>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3433458215"/>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3152776897"/>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4195800924"/>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521047900"/>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dirty="0"/>
                    </a:p>
                  </a:txBody>
                  <a:tcPr/>
                </a:tc>
                <a:extLst>
                  <a:ext uri="{0D108BD9-81ED-4DB2-BD59-A6C34878D82A}">
                    <a16:rowId xmlns:a16="http://schemas.microsoft.com/office/drawing/2014/main" val="697926136"/>
                  </a:ext>
                </a:extLst>
              </a:tr>
            </a:tbl>
          </a:graphicData>
        </a:graphic>
      </p:graphicFrame>
      <p:sp>
        <p:nvSpPr>
          <p:cNvPr id="22" name="Pentagon 21">
            <a:extLst>
              <a:ext uri="{FF2B5EF4-FFF2-40B4-BE49-F238E27FC236}">
                <a16:creationId xmlns:a16="http://schemas.microsoft.com/office/drawing/2014/main" id="{91C5B18C-8BCA-D74B-8439-B48FC87DCAC1}"/>
              </a:ext>
            </a:extLst>
          </p:cNvPr>
          <p:cNvSpPr/>
          <p:nvPr/>
        </p:nvSpPr>
        <p:spPr>
          <a:xfrm>
            <a:off x="838200" y="2330800"/>
            <a:ext cx="1752600" cy="3594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3" name="Pentagon 22">
            <a:extLst>
              <a:ext uri="{FF2B5EF4-FFF2-40B4-BE49-F238E27FC236}">
                <a16:creationId xmlns:a16="http://schemas.microsoft.com/office/drawing/2014/main" id="{147AE1FA-2109-FD4F-B621-807F7ADDFEEB}"/>
              </a:ext>
            </a:extLst>
          </p:cNvPr>
          <p:cNvSpPr/>
          <p:nvPr/>
        </p:nvSpPr>
        <p:spPr>
          <a:xfrm>
            <a:off x="838200" y="2690209"/>
            <a:ext cx="1752600" cy="3594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Pentagon 23">
            <a:extLst>
              <a:ext uri="{FF2B5EF4-FFF2-40B4-BE49-F238E27FC236}">
                <a16:creationId xmlns:a16="http://schemas.microsoft.com/office/drawing/2014/main" id="{B1B05F66-63B2-CE43-ABA7-D7799E49636C}"/>
              </a:ext>
            </a:extLst>
          </p:cNvPr>
          <p:cNvSpPr/>
          <p:nvPr/>
        </p:nvSpPr>
        <p:spPr>
          <a:xfrm>
            <a:off x="838200" y="3049618"/>
            <a:ext cx="175260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Pentagon 24">
            <a:extLst>
              <a:ext uri="{FF2B5EF4-FFF2-40B4-BE49-F238E27FC236}">
                <a16:creationId xmlns:a16="http://schemas.microsoft.com/office/drawing/2014/main" id="{7FF13970-46F8-9446-A391-3024EC20C7C2}"/>
              </a:ext>
            </a:extLst>
          </p:cNvPr>
          <p:cNvSpPr/>
          <p:nvPr/>
        </p:nvSpPr>
        <p:spPr>
          <a:xfrm>
            <a:off x="838200" y="3430011"/>
            <a:ext cx="1752600" cy="3594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Pentagon 25">
            <a:extLst>
              <a:ext uri="{FF2B5EF4-FFF2-40B4-BE49-F238E27FC236}">
                <a16:creationId xmlns:a16="http://schemas.microsoft.com/office/drawing/2014/main" id="{EF3BD237-F1CC-A54C-AB89-2641E7C8B8BF}"/>
              </a:ext>
            </a:extLst>
          </p:cNvPr>
          <p:cNvSpPr/>
          <p:nvPr/>
        </p:nvSpPr>
        <p:spPr>
          <a:xfrm>
            <a:off x="838200" y="3789420"/>
            <a:ext cx="1752600" cy="3594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Pentagon 26">
            <a:extLst>
              <a:ext uri="{FF2B5EF4-FFF2-40B4-BE49-F238E27FC236}">
                <a16:creationId xmlns:a16="http://schemas.microsoft.com/office/drawing/2014/main" id="{0FEB376C-E42C-E248-985A-E99DAEE8087A}"/>
              </a:ext>
            </a:extLst>
          </p:cNvPr>
          <p:cNvSpPr/>
          <p:nvPr/>
        </p:nvSpPr>
        <p:spPr>
          <a:xfrm>
            <a:off x="838200" y="4148829"/>
            <a:ext cx="175260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Pentagon 27">
            <a:extLst>
              <a:ext uri="{FF2B5EF4-FFF2-40B4-BE49-F238E27FC236}">
                <a16:creationId xmlns:a16="http://schemas.microsoft.com/office/drawing/2014/main" id="{F359F336-52D1-354E-96C3-E2371459A463}"/>
              </a:ext>
            </a:extLst>
          </p:cNvPr>
          <p:cNvSpPr/>
          <p:nvPr/>
        </p:nvSpPr>
        <p:spPr>
          <a:xfrm>
            <a:off x="838200" y="4517337"/>
            <a:ext cx="175260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Pentagon 28">
            <a:extLst>
              <a:ext uri="{FF2B5EF4-FFF2-40B4-BE49-F238E27FC236}">
                <a16:creationId xmlns:a16="http://schemas.microsoft.com/office/drawing/2014/main" id="{6A34AFAD-0762-B046-8F93-EA663FF9768C}"/>
              </a:ext>
            </a:extLst>
          </p:cNvPr>
          <p:cNvSpPr/>
          <p:nvPr/>
        </p:nvSpPr>
        <p:spPr>
          <a:xfrm>
            <a:off x="838200" y="4897730"/>
            <a:ext cx="1752600" cy="3594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Down Arrow Callout 31">
            <a:extLst>
              <a:ext uri="{FF2B5EF4-FFF2-40B4-BE49-F238E27FC236}">
                <a16:creationId xmlns:a16="http://schemas.microsoft.com/office/drawing/2014/main" id="{DF64AF5F-BDD8-AA40-9302-1BDD0161492A}"/>
              </a:ext>
            </a:extLst>
          </p:cNvPr>
          <p:cNvSpPr/>
          <p:nvPr/>
        </p:nvSpPr>
        <p:spPr>
          <a:xfrm>
            <a:off x="2808510" y="1761067"/>
            <a:ext cx="1416357"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Down Arrow Callout 32">
            <a:extLst>
              <a:ext uri="{FF2B5EF4-FFF2-40B4-BE49-F238E27FC236}">
                <a16:creationId xmlns:a16="http://schemas.microsoft.com/office/drawing/2014/main" id="{C577536B-9496-D646-8863-9C907D2D46D9}"/>
              </a:ext>
            </a:extLst>
          </p:cNvPr>
          <p:cNvSpPr/>
          <p:nvPr/>
        </p:nvSpPr>
        <p:spPr>
          <a:xfrm>
            <a:off x="4272015" y="1759088"/>
            <a:ext cx="136920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Down Arrow Callout 33">
            <a:extLst>
              <a:ext uri="{FF2B5EF4-FFF2-40B4-BE49-F238E27FC236}">
                <a16:creationId xmlns:a16="http://schemas.microsoft.com/office/drawing/2014/main" id="{7EF1847F-F75A-F441-8A56-B1CBE0CC47D5}"/>
              </a:ext>
            </a:extLst>
          </p:cNvPr>
          <p:cNvSpPr/>
          <p:nvPr/>
        </p:nvSpPr>
        <p:spPr>
          <a:xfrm>
            <a:off x="5688372" y="1761067"/>
            <a:ext cx="136920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Down Arrow Callout 34">
            <a:extLst>
              <a:ext uri="{FF2B5EF4-FFF2-40B4-BE49-F238E27FC236}">
                <a16:creationId xmlns:a16="http://schemas.microsoft.com/office/drawing/2014/main" id="{97C8E327-60AF-6B4A-828C-CE1BF1BD0E60}"/>
              </a:ext>
            </a:extLst>
          </p:cNvPr>
          <p:cNvSpPr/>
          <p:nvPr/>
        </p:nvSpPr>
        <p:spPr>
          <a:xfrm>
            <a:off x="7104729" y="1759088"/>
            <a:ext cx="136920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Down Arrow Callout 35">
            <a:extLst>
              <a:ext uri="{FF2B5EF4-FFF2-40B4-BE49-F238E27FC236}">
                <a16:creationId xmlns:a16="http://schemas.microsoft.com/office/drawing/2014/main" id="{2F8BADB0-0502-704B-B26C-9905E91951F7}"/>
              </a:ext>
            </a:extLst>
          </p:cNvPr>
          <p:cNvSpPr/>
          <p:nvPr/>
        </p:nvSpPr>
        <p:spPr>
          <a:xfrm>
            <a:off x="8521086" y="1761067"/>
            <a:ext cx="136920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Down Arrow Callout 36">
            <a:extLst>
              <a:ext uri="{FF2B5EF4-FFF2-40B4-BE49-F238E27FC236}">
                <a16:creationId xmlns:a16="http://schemas.microsoft.com/office/drawing/2014/main" id="{2FC1A6DE-73F5-304C-A8E7-A2977A6C7468}"/>
              </a:ext>
            </a:extLst>
          </p:cNvPr>
          <p:cNvSpPr/>
          <p:nvPr/>
        </p:nvSpPr>
        <p:spPr>
          <a:xfrm>
            <a:off x="9937443" y="1759088"/>
            <a:ext cx="1416357"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401541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7346"/>
            <a:ext cx="6595535" cy="833004"/>
          </a:xfrm>
        </p:spPr>
        <p:txBody>
          <a:bodyPr>
            <a:normAutofit fontScale="90000"/>
          </a:bodyPr>
          <a:lstStyle/>
          <a:p>
            <a:pPr algn="ctr"/>
            <a:r>
              <a:rPr lang="en-US" sz="3100" b="1" dirty="0">
                <a:solidFill>
                  <a:srgbClr val="367C2B"/>
                </a:solidFill>
                <a:latin typeface="Helvetica Neue Condensed" charset="0"/>
                <a:ea typeface="Helvetica Neue Condensed" charset="0"/>
                <a:cs typeface="Helvetica Neue Condensed" charset="0"/>
              </a:rPr>
              <a:t>Quality Assurance &amp; Testing: </a:t>
            </a:r>
            <a:r>
              <a:rPr lang="en-US" sz="3600" b="1" dirty="0">
                <a:solidFill>
                  <a:srgbClr val="367C2B"/>
                </a:solidFill>
                <a:latin typeface="Helvetica Neue Condensed" charset="0"/>
                <a:ea typeface="Helvetica Neue Condensed" charset="0"/>
                <a:cs typeface="Helvetica Neue Condensed" charset="0"/>
              </a:rPr>
              <a:t>Summary</a:t>
            </a:r>
            <a:endParaRPr lang="en-US" sz="2900" b="1" dirty="0">
              <a:solidFill>
                <a:srgbClr val="367C2B"/>
              </a:solidFill>
              <a:latin typeface="Helvetica Neue Condensed" charset="0"/>
              <a:ea typeface="Helvetica Neue Condensed" charset="0"/>
              <a:cs typeface="Helvetica Neue Condensed" charset="0"/>
            </a:endParaRPr>
          </a:p>
        </p:txBody>
      </p:sp>
      <p:sp>
        <p:nvSpPr>
          <p:cNvPr id="7" name="Date Placeholder 6"/>
          <p:cNvSpPr>
            <a:spLocks noGrp="1"/>
          </p:cNvSpPr>
          <p:nvPr>
            <p:ph type="dt" sz="half" idx="10"/>
          </p:nvPr>
        </p:nvSpPr>
        <p:spPr/>
        <p:txBody>
          <a:bodyPr/>
          <a:lstStyle/>
          <a:p>
            <a:r>
              <a:rPr lang="en-US" dirty="0">
                <a:solidFill>
                  <a:schemeClr val="bg1">
                    <a:lumMod val="95000"/>
                  </a:schemeClr>
                </a:solidFill>
              </a:rPr>
              <a:t>19.12.2019</a:t>
            </a: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22</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Content Placeholder 29">
            <a:extLst>
              <a:ext uri="{FF2B5EF4-FFF2-40B4-BE49-F238E27FC236}">
                <a16:creationId xmlns:a16="http://schemas.microsoft.com/office/drawing/2014/main" id="{6401C77E-5347-2349-8D89-DCCC4C3AFB2E}"/>
              </a:ext>
            </a:extLst>
          </p:cNvPr>
          <p:cNvGraphicFramePr>
            <a:graphicFrameLocks noGrp="1"/>
          </p:cNvGraphicFramePr>
          <p:nvPr>
            <p:ph idx="1"/>
            <p:extLst>
              <p:ext uri="{D42A27DB-BD31-4B8C-83A1-F6EECF244321}">
                <p14:modId xmlns:p14="http://schemas.microsoft.com/office/powerpoint/2010/main" val="616944794"/>
              </p:ext>
            </p:extLst>
          </p:nvPr>
        </p:nvGraphicFramePr>
        <p:xfrm>
          <a:off x="838200" y="1434430"/>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6248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smtClean="0">
                <a:solidFill>
                  <a:srgbClr val="367C2B"/>
                </a:solidFill>
                <a:latin typeface="Helvetica Neue Condensed" charset="0"/>
                <a:ea typeface="Helvetica Neue Condensed" charset="0"/>
                <a:cs typeface="Helvetica Neue Condensed" charset="0"/>
              </a:rPr>
              <a:t>User Interface/ User Experience</a:t>
            </a:r>
            <a:br>
              <a:rPr lang="en-US" b="1" dirty="0" smtClean="0">
                <a:solidFill>
                  <a:srgbClr val="367C2B"/>
                </a:solidFill>
                <a:latin typeface="Helvetica Neue Condensed" charset="0"/>
                <a:ea typeface="Helvetica Neue Condensed" charset="0"/>
                <a:cs typeface="Helvetica Neue Condensed" charset="0"/>
              </a:rPr>
            </a:br>
            <a:r>
              <a:rPr lang="en-US" b="1" dirty="0" smtClean="0">
                <a:solidFill>
                  <a:srgbClr val="367C2B"/>
                </a:solidFill>
                <a:latin typeface="Helvetica Neue Condensed" charset="0"/>
                <a:ea typeface="Helvetica Neue Condensed" charset="0"/>
                <a:cs typeface="Helvetica Neue Condensed" charset="0"/>
              </a:rPr>
              <a:t>CarPlay Documentation</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23</a:t>
            </a:fld>
            <a:endParaRPr lang="en-US" dirty="0">
              <a:solidFill>
                <a:schemeClr val="bg1">
                  <a:lumMod val="95000"/>
                </a:schemeClr>
              </a:solidFill>
            </a:endParaRPr>
          </a:p>
        </p:txBody>
      </p:sp>
      <p:pic>
        <p:nvPicPr>
          <p:cNvPr id="9"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134" y="286615"/>
            <a:ext cx="1073332" cy="1071564"/>
          </a:xfrm>
          <a:prstGeom prst="rect">
            <a:avLst/>
          </a:prstGeom>
        </p:spPr>
      </p:pic>
    </p:spTree>
    <p:extLst>
      <p:ext uri="{BB962C8B-B14F-4D97-AF65-F5344CB8AC3E}">
        <p14:creationId xmlns:p14="http://schemas.microsoft.com/office/powerpoint/2010/main" val="2723155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367C2B"/>
                </a:solidFill>
                <a:latin typeface="Helvetica Neue Condensed" charset="0"/>
                <a:ea typeface="Helvetica Neue Condensed" charset="0"/>
                <a:cs typeface="Helvetica Neue Condensed" charset="0"/>
              </a:rPr>
              <a:t>Introduction: CarPlay Navigation</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24</a:t>
            </a:fld>
            <a:endParaRPr lang="en-US" dirty="0">
              <a:solidFill>
                <a:schemeClr val="bg1">
                  <a:lumMod val="95000"/>
                </a:schemeClr>
              </a:solidFill>
            </a:endParaRPr>
          </a:p>
        </p:txBody>
      </p:sp>
      <p:sp>
        <p:nvSpPr>
          <p:cNvPr id="10" name="TextBox 9"/>
          <p:cNvSpPr txBox="1"/>
          <p:nvPr/>
        </p:nvSpPr>
        <p:spPr>
          <a:xfrm>
            <a:off x="1156854" y="2680617"/>
            <a:ext cx="9462655" cy="1477328"/>
          </a:xfrm>
          <a:prstGeom prst="rect">
            <a:avLst/>
          </a:prstGeom>
          <a:noFill/>
        </p:spPr>
        <p:txBody>
          <a:bodyPr wrap="square" rtlCol="0">
            <a:spAutoFit/>
          </a:bodyPr>
          <a:lstStyle/>
          <a:p>
            <a:pPr algn="ctr"/>
            <a:r>
              <a:rPr lang="en-US" dirty="0" smtClean="0">
                <a:latin typeface="Helvetica Neue"/>
              </a:rPr>
              <a:t>CarPlay </a:t>
            </a:r>
            <a:r>
              <a:rPr lang="en-US" dirty="0">
                <a:latin typeface="Helvetica Neue"/>
              </a:rPr>
              <a:t>navigation apps are designed to look and feel like your app on </a:t>
            </a:r>
            <a:r>
              <a:rPr lang="en-US" dirty="0" smtClean="0">
                <a:latin typeface="Helvetica Neue"/>
              </a:rPr>
              <a:t>iPhone </a:t>
            </a:r>
            <a:r>
              <a:rPr lang="en-US" dirty="0">
                <a:latin typeface="Helvetica Neue"/>
              </a:rPr>
              <a:t>with familiar UI </a:t>
            </a:r>
            <a:r>
              <a:rPr lang="en-US" dirty="0" smtClean="0">
                <a:latin typeface="Helvetica Neue"/>
              </a:rPr>
              <a:t>elements. </a:t>
            </a:r>
            <a:r>
              <a:rPr lang="en-GB" dirty="0" smtClean="0">
                <a:latin typeface="Helvetica Neue"/>
              </a:rPr>
              <a:t>Our application is optimized </a:t>
            </a:r>
            <a:r>
              <a:rPr lang="en-GB" dirty="0">
                <a:latin typeface="Helvetica Neue"/>
              </a:rPr>
              <a:t>for the driving environment </a:t>
            </a:r>
            <a:r>
              <a:rPr lang="en-GB" dirty="0" smtClean="0">
                <a:latin typeface="Helvetica Neue"/>
              </a:rPr>
              <a:t>with brief interactions without commanding </a:t>
            </a:r>
            <a:r>
              <a:rPr lang="en-GB" dirty="0">
                <a:latin typeface="Helvetica Neue"/>
              </a:rPr>
              <a:t>the driver’s </a:t>
            </a:r>
            <a:r>
              <a:rPr lang="en-GB" dirty="0" smtClean="0">
                <a:latin typeface="Helvetica Neue"/>
              </a:rPr>
              <a:t>attention and uses Siri interactions.</a:t>
            </a:r>
          </a:p>
          <a:p>
            <a:pPr algn="ctr"/>
            <a:r>
              <a:rPr lang="en-GB" dirty="0" smtClean="0">
                <a:latin typeface="Helvetica Neue"/>
              </a:rPr>
              <a:t>The on-screen </a:t>
            </a:r>
            <a:r>
              <a:rPr lang="en-GB" dirty="0">
                <a:latin typeface="Helvetica Neue"/>
              </a:rPr>
              <a:t>information is </a:t>
            </a:r>
            <a:r>
              <a:rPr lang="en-GB" dirty="0" smtClean="0">
                <a:latin typeface="Helvetica Neue"/>
              </a:rPr>
              <a:t>minimal and relevant. </a:t>
            </a:r>
          </a:p>
          <a:p>
            <a:pPr algn="ctr"/>
            <a:endParaRPr lang="de-DE" dirty="0">
              <a:latin typeface="Helvetica Neue"/>
            </a:endParaRPr>
          </a:p>
        </p:txBody>
      </p:sp>
      <p:pic>
        <p:nvPicPr>
          <p:cNvPr id="1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9509" y="619124"/>
            <a:ext cx="1073332" cy="1071564"/>
          </a:xfrm>
          <a:prstGeom prst="rect">
            <a:avLst/>
          </a:prstGeom>
        </p:spPr>
      </p:pic>
    </p:spTree>
    <p:extLst>
      <p:ext uri="{BB962C8B-B14F-4D97-AF65-F5344CB8AC3E}">
        <p14:creationId xmlns:p14="http://schemas.microsoft.com/office/powerpoint/2010/main" val="3852442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Navigation Guidelines Followed</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25</a:t>
            </a:fld>
            <a:endParaRPr lang="en-US" dirty="0">
              <a:solidFill>
                <a:schemeClr val="bg1">
                  <a:lumMod val="95000"/>
                </a:schemeClr>
              </a:solidFill>
            </a:endParaRPr>
          </a:p>
        </p:txBody>
      </p:sp>
      <p:grpSp>
        <p:nvGrpSpPr>
          <p:cNvPr id="12" name="Group 11"/>
          <p:cNvGrpSpPr/>
          <p:nvPr/>
        </p:nvGrpSpPr>
        <p:grpSpPr>
          <a:xfrm>
            <a:off x="692726" y="1858616"/>
            <a:ext cx="10322165" cy="572858"/>
            <a:chOff x="0" y="2059"/>
            <a:chExt cx="3785616" cy="990627"/>
          </a:xfrm>
        </p:grpSpPr>
        <p:sp>
          <p:nvSpPr>
            <p:cNvPr id="31" name="Rounded Rectangle 30"/>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The base view must be used exclusively to draw a map </a:t>
              </a:r>
              <a:endParaRPr lang="de-DE" b="1" dirty="0"/>
            </a:p>
          </p:txBody>
        </p:sp>
      </p:grpSp>
      <p:pic>
        <p:nvPicPr>
          <p:cNvPr id="3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585" y="524704"/>
            <a:ext cx="1080945" cy="1071564"/>
          </a:xfrm>
          <a:prstGeom prst="rect">
            <a:avLst/>
          </a:prstGeom>
        </p:spPr>
      </p:pic>
      <p:sp>
        <p:nvSpPr>
          <p:cNvPr id="35" name="Rectangle 34"/>
          <p:cNvSpPr/>
          <p:nvPr/>
        </p:nvSpPr>
        <p:spPr>
          <a:xfrm>
            <a:off x="4691714" y="3450331"/>
            <a:ext cx="184731" cy="286232"/>
          </a:xfrm>
          <a:prstGeom prst="rect">
            <a:avLst/>
          </a:prstGeom>
        </p:spPr>
        <p:txBody>
          <a:bodyPr wrap="none">
            <a:spAutoFit/>
          </a:bodyPr>
          <a:lstStyle/>
          <a:p>
            <a:pPr marL="0" lvl="1" defTabSz="711200">
              <a:lnSpc>
                <a:spcPct val="90000"/>
              </a:lnSpc>
              <a:spcBef>
                <a:spcPct val="0"/>
              </a:spcBef>
              <a:spcAft>
                <a:spcPct val="15000"/>
              </a:spcAft>
            </a:pPr>
            <a:endParaRPr lang="en-US" sz="1400" dirty="0">
              <a:solidFill>
                <a:srgbClr val="367C2B"/>
              </a:solidFill>
              <a:latin typeface="Helvetica Neue" charset="0"/>
              <a:ea typeface="Helvetica Neue" charset="0"/>
              <a:cs typeface="Helvetica Neue" charset="0"/>
            </a:endParaRPr>
          </a:p>
        </p:txBody>
      </p:sp>
      <p:grpSp>
        <p:nvGrpSpPr>
          <p:cNvPr id="38" name="Group 37"/>
          <p:cNvGrpSpPr/>
          <p:nvPr/>
        </p:nvGrpSpPr>
        <p:grpSpPr>
          <a:xfrm>
            <a:off x="713269" y="2603211"/>
            <a:ext cx="10322165" cy="572858"/>
            <a:chOff x="0" y="2059"/>
            <a:chExt cx="3785616" cy="990627"/>
          </a:xfrm>
        </p:grpSpPr>
        <p:sp>
          <p:nvSpPr>
            <p:cNvPr id="39" name="Rounded Rectangle 38"/>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Do not instruct the user to perform tasks on iPhone</a:t>
              </a:r>
              <a:endParaRPr lang="de-DE" dirty="0"/>
            </a:p>
          </p:txBody>
        </p:sp>
      </p:grpSp>
      <p:grpSp>
        <p:nvGrpSpPr>
          <p:cNvPr id="41" name="Group 40"/>
          <p:cNvGrpSpPr/>
          <p:nvPr/>
        </p:nvGrpSpPr>
        <p:grpSpPr>
          <a:xfrm>
            <a:off x="713268" y="4071131"/>
            <a:ext cx="10322165" cy="572858"/>
            <a:chOff x="0" y="2059"/>
            <a:chExt cx="3785616" cy="990627"/>
          </a:xfrm>
        </p:grpSpPr>
        <p:sp>
          <p:nvSpPr>
            <p:cNvPr id="42" name="Rounded Rectangle 41"/>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Immediately terminate route guidance when requested</a:t>
              </a:r>
              <a:endParaRPr lang="de-DE" dirty="0"/>
            </a:p>
          </p:txBody>
        </p:sp>
      </p:grpSp>
      <p:grpSp>
        <p:nvGrpSpPr>
          <p:cNvPr id="44" name="Group 43"/>
          <p:cNvGrpSpPr/>
          <p:nvPr/>
        </p:nvGrpSpPr>
        <p:grpSpPr>
          <a:xfrm>
            <a:off x="692725" y="4814354"/>
            <a:ext cx="10322165" cy="572858"/>
            <a:chOff x="0" y="2059"/>
            <a:chExt cx="3785616" cy="990627"/>
          </a:xfrm>
        </p:grpSpPr>
        <p:sp>
          <p:nvSpPr>
            <p:cNvPr id="45" name="Rounded Rectangle 44"/>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Supported countries</a:t>
              </a:r>
              <a:endParaRPr lang="de-DE" dirty="0"/>
            </a:p>
          </p:txBody>
        </p:sp>
      </p:grpSp>
      <p:grpSp>
        <p:nvGrpSpPr>
          <p:cNvPr id="47" name="Group 46"/>
          <p:cNvGrpSpPr/>
          <p:nvPr/>
        </p:nvGrpSpPr>
        <p:grpSpPr>
          <a:xfrm>
            <a:off x="713269" y="3309759"/>
            <a:ext cx="10322165" cy="572858"/>
            <a:chOff x="0" y="2059"/>
            <a:chExt cx="3785616" cy="990627"/>
          </a:xfrm>
        </p:grpSpPr>
        <p:sp>
          <p:nvSpPr>
            <p:cNvPr id="48" name="Rounded Rectangle 47"/>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Rounded Rectangle 6"/>
            <p:cNvSpPr txBox="1"/>
            <p:nvPr/>
          </p:nvSpPr>
          <p:spPr>
            <a:xfrm>
              <a:off x="48358" y="50416"/>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Provide a way to enter panning mode</a:t>
              </a:r>
              <a:r>
                <a:rPr lang="en-US" dirty="0">
                  <a:latin typeface="Helvetica Neue" charset="0"/>
                  <a:ea typeface="Helvetica Neue" charset="0"/>
                  <a:cs typeface="Helvetica Neue" charset="0"/>
                </a:rPr>
                <a:t>. </a:t>
              </a:r>
              <a:endParaRPr lang="de-DE" dirty="0"/>
            </a:p>
          </p:txBody>
        </p:sp>
      </p:grpSp>
    </p:spTree>
    <p:extLst>
      <p:ext uri="{BB962C8B-B14F-4D97-AF65-F5344CB8AC3E}">
        <p14:creationId xmlns:p14="http://schemas.microsoft.com/office/powerpoint/2010/main" val="3803304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a:t>
            </a:r>
            <a:r>
              <a:rPr lang="en-US" b="1" dirty="0" smtClean="0">
                <a:solidFill>
                  <a:srgbClr val="367C2B"/>
                </a:solidFill>
                <a:latin typeface="Helvetica Neue Condensed" charset="0"/>
                <a:ea typeface="Helvetica Neue Condensed" charset="0"/>
                <a:cs typeface="Helvetica Neue Condensed" charset="0"/>
              </a:rPr>
              <a:t>Siri </a:t>
            </a:r>
            <a:r>
              <a:rPr lang="en-US" b="1" dirty="0">
                <a:solidFill>
                  <a:srgbClr val="367C2B"/>
                </a:solidFill>
                <a:latin typeface="Helvetica Neue Condensed" charset="0"/>
                <a:ea typeface="Helvetica Neue Condensed" charset="0"/>
                <a:cs typeface="Helvetica Neue Condensed" charset="0"/>
              </a:rPr>
              <a:t>Guidelines Followed</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26</a:t>
            </a:fld>
            <a:endParaRPr lang="en-US" dirty="0">
              <a:solidFill>
                <a:schemeClr val="bg1">
                  <a:lumMod val="95000"/>
                </a:schemeClr>
              </a:solidFill>
            </a:endParaRPr>
          </a:p>
        </p:txBody>
      </p:sp>
      <p:grpSp>
        <p:nvGrpSpPr>
          <p:cNvPr id="12" name="Group 11"/>
          <p:cNvGrpSpPr/>
          <p:nvPr/>
        </p:nvGrpSpPr>
        <p:grpSpPr>
          <a:xfrm>
            <a:off x="692726" y="2409334"/>
            <a:ext cx="10661074" cy="655985"/>
            <a:chOff x="0" y="2059"/>
            <a:chExt cx="3785616" cy="990627"/>
          </a:xfrm>
        </p:grpSpPr>
        <p:sp>
          <p:nvSpPr>
            <p:cNvPr id="31" name="Rounded Rectangle 30"/>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t>Siri is an essential feature of CarPlay that facilitates distraction-free, voice-driven app interactions. </a:t>
              </a:r>
              <a:endParaRPr lang="de-DE" b="1" dirty="0"/>
            </a:p>
          </p:txBody>
        </p:sp>
      </p:grpSp>
      <p:pic>
        <p:nvPicPr>
          <p:cNvPr id="3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585" y="524704"/>
            <a:ext cx="1080945" cy="1071564"/>
          </a:xfrm>
          <a:prstGeom prst="rect">
            <a:avLst/>
          </a:prstGeom>
        </p:spPr>
      </p:pic>
      <p:sp>
        <p:nvSpPr>
          <p:cNvPr id="35" name="Rectangle 34"/>
          <p:cNvSpPr/>
          <p:nvPr/>
        </p:nvSpPr>
        <p:spPr>
          <a:xfrm>
            <a:off x="4691714" y="3450331"/>
            <a:ext cx="184731" cy="286232"/>
          </a:xfrm>
          <a:prstGeom prst="rect">
            <a:avLst/>
          </a:prstGeom>
        </p:spPr>
        <p:txBody>
          <a:bodyPr wrap="none">
            <a:spAutoFit/>
          </a:bodyPr>
          <a:lstStyle/>
          <a:p>
            <a:pPr marL="0" lvl="1" defTabSz="711200">
              <a:lnSpc>
                <a:spcPct val="90000"/>
              </a:lnSpc>
              <a:spcBef>
                <a:spcPct val="0"/>
              </a:spcBef>
              <a:spcAft>
                <a:spcPct val="15000"/>
              </a:spcAft>
            </a:pPr>
            <a:endParaRPr lang="en-US" sz="1400" dirty="0">
              <a:solidFill>
                <a:srgbClr val="367C2B"/>
              </a:solidFill>
              <a:latin typeface="Helvetica Neue" charset="0"/>
              <a:ea typeface="Helvetica Neue" charset="0"/>
              <a:cs typeface="Helvetica Neue" charset="0"/>
            </a:endParaRPr>
          </a:p>
        </p:txBody>
      </p:sp>
      <p:grpSp>
        <p:nvGrpSpPr>
          <p:cNvPr id="26" name="Group 25"/>
          <p:cNvGrpSpPr/>
          <p:nvPr/>
        </p:nvGrpSpPr>
        <p:grpSpPr>
          <a:xfrm>
            <a:off x="692726" y="3323405"/>
            <a:ext cx="10661074" cy="582221"/>
            <a:chOff x="0" y="2059"/>
            <a:chExt cx="3785616" cy="990627"/>
          </a:xfrm>
        </p:grpSpPr>
        <p:sp>
          <p:nvSpPr>
            <p:cNvPr id="27" name="Rounded Rectangle 26"/>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solidFill>
                    <a:schemeClr val="bg1"/>
                  </a:solidFill>
                </a:rPr>
                <a:t>Respond quickly and minimize interaction</a:t>
              </a:r>
              <a:endParaRPr lang="de-DE" b="1" dirty="0">
                <a:solidFill>
                  <a:schemeClr val="bg1"/>
                </a:solidFill>
              </a:endParaRPr>
            </a:p>
          </p:txBody>
        </p:sp>
      </p:grpSp>
      <p:grpSp>
        <p:nvGrpSpPr>
          <p:cNvPr id="29" name="Group 28"/>
          <p:cNvGrpSpPr/>
          <p:nvPr/>
        </p:nvGrpSpPr>
        <p:grpSpPr>
          <a:xfrm>
            <a:off x="692726" y="4165741"/>
            <a:ext cx="10661074" cy="621267"/>
            <a:chOff x="0" y="2059"/>
            <a:chExt cx="3785616" cy="990627"/>
          </a:xfrm>
        </p:grpSpPr>
        <p:sp>
          <p:nvSpPr>
            <p:cNvPr id="30" name="Rounded Rectangle 29"/>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solidFill>
                    <a:schemeClr val="bg1"/>
                  </a:solidFill>
                </a:rPr>
                <a:t>Increase accuracy with custom vocabulary</a:t>
              </a:r>
              <a:endParaRPr lang="de-DE" dirty="0">
                <a:solidFill>
                  <a:schemeClr val="bg1"/>
                </a:solidFill>
              </a:endParaRPr>
            </a:p>
          </p:txBody>
        </p:sp>
      </p:grpSp>
    </p:spTree>
    <p:extLst>
      <p:ext uri="{BB962C8B-B14F-4D97-AF65-F5344CB8AC3E}">
        <p14:creationId xmlns:p14="http://schemas.microsoft.com/office/powerpoint/2010/main" val="3377560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14293"/>
          </a:xfrm>
        </p:spPr>
        <p:txBody>
          <a:bodyPr>
            <a:normAutofit/>
          </a:bodyPr>
          <a:lstStyle/>
          <a:p>
            <a:pPr algn="ctr"/>
            <a:r>
              <a:rPr lang="en-US" sz="4000" b="1" dirty="0" smtClean="0">
                <a:solidFill>
                  <a:srgbClr val="367C2B"/>
                </a:solidFill>
                <a:latin typeface="Helvetica Neue Condensed" charset="0"/>
                <a:ea typeface="Helvetica Neue Condensed" charset="0"/>
                <a:cs typeface="Helvetica Neue Condensed" charset="0"/>
              </a:rPr>
              <a:t>Navigation App Templates</a:t>
            </a:r>
            <a:endParaRPr lang="en-US" sz="4000"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27</a:t>
            </a:fld>
            <a:endParaRPr lang="en-US" dirty="0">
              <a:solidFill>
                <a:schemeClr val="bg1">
                  <a:lumMod val="95000"/>
                </a:schemeClr>
              </a:solidFill>
            </a:endParaRP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23417" y="619124"/>
            <a:ext cx="1094113" cy="1071564"/>
          </a:xfrm>
        </p:spPr>
      </p:pic>
      <p:pic>
        <p:nvPicPr>
          <p:cNvPr id="42" name="Picture 41"/>
          <p:cNvPicPr>
            <a:picLocks noChangeAspect="1"/>
          </p:cNvPicPr>
          <p:nvPr/>
        </p:nvPicPr>
        <p:blipFill>
          <a:blip r:embed="rId4"/>
          <a:stretch>
            <a:fillRect/>
          </a:stretch>
        </p:blipFill>
        <p:spPr>
          <a:xfrm>
            <a:off x="412169" y="1680039"/>
            <a:ext cx="3471889" cy="2081470"/>
          </a:xfrm>
          <a:prstGeom prst="rect">
            <a:avLst/>
          </a:prstGeom>
        </p:spPr>
      </p:pic>
      <p:pic>
        <p:nvPicPr>
          <p:cNvPr id="43" name="Picture 42"/>
          <p:cNvPicPr>
            <a:picLocks noChangeAspect="1"/>
          </p:cNvPicPr>
          <p:nvPr/>
        </p:nvPicPr>
        <p:blipFill>
          <a:blip r:embed="rId5"/>
          <a:stretch>
            <a:fillRect/>
          </a:stretch>
        </p:blipFill>
        <p:spPr>
          <a:xfrm>
            <a:off x="4021738" y="1654367"/>
            <a:ext cx="3418149" cy="2107142"/>
          </a:xfrm>
          <a:prstGeom prst="rect">
            <a:avLst/>
          </a:prstGeom>
        </p:spPr>
      </p:pic>
      <p:pic>
        <p:nvPicPr>
          <p:cNvPr id="44" name="Picture 43"/>
          <p:cNvPicPr>
            <a:picLocks noChangeAspect="1"/>
          </p:cNvPicPr>
          <p:nvPr/>
        </p:nvPicPr>
        <p:blipFill>
          <a:blip r:embed="rId6"/>
          <a:stretch>
            <a:fillRect/>
          </a:stretch>
        </p:blipFill>
        <p:spPr>
          <a:xfrm>
            <a:off x="7629355" y="1674584"/>
            <a:ext cx="3436094" cy="2086926"/>
          </a:xfrm>
          <a:prstGeom prst="rect">
            <a:avLst/>
          </a:prstGeom>
        </p:spPr>
      </p:pic>
      <p:pic>
        <p:nvPicPr>
          <p:cNvPr id="45" name="Picture 44"/>
          <p:cNvPicPr>
            <a:picLocks noChangeAspect="1"/>
          </p:cNvPicPr>
          <p:nvPr/>
        </p:nvPicPr>
        <p:blipFill>
          <a:blip r:embed="rId7"/>
          <a:stretch>
            <a:fillRect/>
          </a:stretch>
        </p:blipFill>
        <p:spPr>
          <a:xfrm>
            <a:off x="1868595" y="3862130"/>
            <a:ext cx="3425610" cy="2190144"/>
          </a:xfrm>
          <a:prstGeom prst="rect">
            <a:avLst/>
          </a:prstGeom>
        </p:spPr>
      </p:pic>
      <p:pic>
        <p:nvPicPr>
          <p:cNvPr id="46" name="Picture 45"/>
          <p:cNvPicPr>
            <a:picLocks noChangeAspect="1"/>
          </p:cNvPicPr>
          <p:nvPr/>
        </p:nvPicPr>
        <p:blipFill>
          <a:blip r:embed="rId8"/>
          <a:stretch>
            <a:fillRect/>
          </a:stretch>
        </p:blipFill>
        <p:spPr>
          <a:xfrm>
            <a:off x="5688874" y="3862130"/>
            <a:ext cx="3538254" cy="2240703"/>
          </a:xfrm>
          <a:prstGeom prst="rect">
            <a:avLst/>
          </a:prstGeom>
        </p:spPr>
      </p:pic>
    </p:spTree>
    <p:extLst>
      <p:ext uri="{BB962C8B-B14F-4D97-AF65-F5344CB8AC3E}">
        <p14:creationId xmlns:p14="http://schemas.microsoft.com/office/powerpoint/2010/main" val="2869006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rgbClr val="367C2B"/>
                </a:solidFill>
                <a:latin typeface="Helvetica Neue Condensed" charset="0"/>
                <a:ea typeface="Helvetica Neue Condensed" charset="0"/>
                <a:cs typeface="Helvetica Neue Condensed" charset="0"/>
              </a:rPr>
              <a:t>CarPlay Navigation App</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28</a:t>
            </a:fld>
            <a:endParaRPr lang="en-US" dirty="0">
              <a:solidFill>
                <a:schemeClr val="bg1">
                  <a:lumMod val="95000"/>
                </a:schemeClr>
              </a:solidFill>
            </a:endParaRPr>
          </a:p>
        </p:txBody>
      </p:sp>
      <p:sp>
        <p:nvSpPr>
          <p:cNvPr id="39" name="TextBox 38"/>
          <p:cNvSpPr txBox="1"/>
          <p:nvPr/>
        </p:nvSpPr>
        <p:spPr>
          <a:xfrm>
            <a:off x="2757054" y="2641140"/>
            <a:ext cx="9434946" cy="8720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smtClean="0">
                <a:latin typeface="Helvetica Neue"/>
              </a:rPr>
              <a:t>User experience guidelines from John Deere.</a:t>
            </a:r>
          </a:p>
          <a:p>
            <a:pPr marL="285750" indent="-285750">
              <a:lnSpc>
                <a:spcPct val="150000"/>
              </a:lnSpc>
              <a:buFont typeface="Arial" panose="020B0604020202020204" pitchFamily="34" charset="0"/>
              <a:buChar char="•"/>
            </a:pPr>
            <a:r>
              <a:rPr lang="en-US" b="1" dirty="0">
                <a:latin typeface="Helvetica Neue"/>
              </a:rPr>
              <a:t>User experience </a:t>
            </a:r>
            <a:r>
              <a:rPr lang="en-US" b="1" dirty="0" smtClean="0">
                <a:latin typeface="Helvetica Neue"/>
              </a:rPr>
              <a:t>guidelines from Apple developer page</a:t>
            </a: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85763" y="619124"/>
            <a:ext cx="1031767" cy="1071564"/>
          </a:xfrm>
        </p:spPr>
      </p:pic>
    </p:spTree>
    <p:extLst>
      <p:ext uri="{BB962C8B-B14F-4D97-AF65-F5344CB8AC3E}">
        <p14:creationId xmlns:p14="http://schemas.microsoft.com/office/powerpoint/2010/main" val="678482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Constraints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a:t>
            </a:fld>
            <a:endParaRPr lang="en-US" dirty="0">
              <a:solidFill>
                <a:schemeClr val="bg1">
                  <a:lumMod val="95000"/>
                </a:schemeClr>
              </a:solidFill>
            </a:endParaRPr>
          </a:p>
        </p:txBody>
      </p:sp>
      <p:sp>
        <p:nvSpPr>
          <p:cNvPr id="9" name="Freeform: Shape 8">
            <a:extLst>
              <a:ext uri="{FF2B5EF4-FFF2-40B4-BE49-F238E27FC236}">
                <a16:creationId xmlns:a16="http://schemas.microsoft.com/office/drawing/2014/main" id="{CBCF6FAC-3F1A-48BB-BE61-80BDD5E66293}"/>
              </a:ext>
            </a:extLst>
          </p:cNvPr>
          <p:cNvSpPr/>
          <p:nvPr/>
        </p:nvSpPr>
        <p:spPr>
          <a:xfrm>
            <a:off x="5415148" y="2952104"/>
            <a:ext cx="3398617" cy="3398617"/>
          </a:xfrm>
          <a:custGeom>
            <a:avLst/>
            <a:gdLst>
              <a:gd name="connsiteX0" fmla="*/ 2412353 w 3398617"/>
              <a:gd name="connsiteY0" fmla="*/ 541870 h 3398617"/>
              <a:gd name="connsiteX1" fmla="*/ 2676711 w 3398617"/>
              <a:gd name="connsiteY1" fmla="*/ 320035 h 3398617"/>
              <a:gd name="connsiteX2" fmla="*/ 2887903 w 3398617"/>
              <a:gd name="connsiteY2" fmla="*/ 497246 h 3398617"/>
              <a:gd name="connsiteX3" fmla="*/ 2715344 w 3398617"/>
              <a:gd name="connsiteY3" fmla="*/ 796110 h 3398617"/>
              <a:gd name="connsiteX4" fmla="*/ 2989519 w 3398617"/>
              <a:gd name="connsiteY4" fmla="*/ 1270996 h 3398617"/>
              <a:gd name="connsiteX5" fmla="*/ 3334622 w 3398617"/>
              <a:gd name="connsiteY5" fmla="*/ 1270986 h 3398617"/>
              <a:gd name="connsiteX6" fmla="*/ 3382495 w 3398617"/>
              <a:gd name="connsiteY6" fmla="*/ 1542489 h 3398617"/>
              <a:gd name="connsiteX7" fmla="*/ 3058202 w 3398617"/>
              <a:gd name="connsiteY7" fmla="*/ 1660513 h 3398617"/>
              <a:gd name="connsiteX8" fmla="*/ 2962982 w 3398617"/>
              <a:gd name="connsiteY8" fmla="*/ 2200533 h 3398617"/>
              <a:gd name="connsiteX9" fmla="*/ 3227352 w 3398617"/>
              <a:gd name="connsiteY9" fmla="*/ 2422354 h 3398617"/>
              <a:gd name="connsiteX10" fmla="*/ 3089506 w 3398617"/>
              <a:gd name="connsiteY10" fmla="*/ 2661110 h 3398617"/>
              <a:gd name="connsiteX11" fmla="*/ 2765218 w 3398617"/>
              <a:gd name="connsiteY11" fmla="*/ 2543069 h 3398617"/>
              <a:gd name="connsiteX12" fmla="*/ 2345157 w 3398617"/>
              <a:gd name="connsiteY12" fmla="*/ 2895542 h 3398617"/>
              <a:gd name="connsiteX13" fmla="*/ 2405093 w 3398617"/>
              <a:gd name="connsiteY13" fmla="*/ 3235401 h 3398617"/>
              <a:gd name="connsiteX14" fmla="*/ 2146028 w 3398617"/>
              <a:gd name="connsiteY14" fmla="*/ 3329693 h 3398617"/>
              <a:gd name="connsiteX15" fmla="*/ 1973484 w 3398617"/>
              <a:gd name="connsiteY15" fmla="*/ 3030820 h 3398617"/>
              <a:gd name="connsiteX16" fmla="*/ 1425133 w 3398617"/>
              <a:gd name="connsiteY16" fmla="*/ 3030820 h 3398617"/>
              <a:gd name="connsiteX17" fmla="*/ 1252589 w 3398617"/>
              <a:gd name="connsiteY17" fmla="*/ 3329693 h 3398617"/>
              <a:gd name="connsiteX18" fmla="*/ 993524 w 3398617"/>
              <a:gd name="connsiteY18" fmla="*/ 3235401 h 3398617"/>
              <a:gd name="connsiteX19" fmla="*/ 1053460 w 3398617"/>
              <a:gd name="connsiteY19" fmla="*/ 2895542 h 3398617"/>
              <a:gd name="connsiteX20" fmla="*/ 633399 w 3398617"/>
              <a:gd name="connsiteY20" fmla="*/ 2543069 h 3398617"/>
              <a:gd name="connsiteX21" fmla="*/ 309111 w 3398617"/>
              <a:gd name="connsiteY21" fmla="*/ 2661110 h 3398617"/>
              <a:gd name="connsiteX22" fmla="*/ 171265 w 3398617"/>
              <a:gd name="connsiteY22" fmla="*/ 2422354 h 3398617"/>
              <a:gd name="connsiteX23" fmla="*/ 435635 w 3398617"/>
              <a:gd name="connsiteY23" fmla="*/ 2200533 h 3398617"/>
              <a:gd name="connsiteX24" fmla="*/ 340415 w 3398617"/>
              <a:gd name="connsiteY24" fmla="*/ 1660513 h 3398617"/>
              <a:gd name="connsiteX25" fmla="*/ 16122 w 3398617"/>
              <a:gd name="connsiteY25" fmla="*/ 1542489 h 3398617"/>
              <a:gd name="connsiteX26" fmla="*/ 63995 w 3398617"/>
              <a:gd name="connsiteY26" fmla="*/ 1270986 h 3398617"/>
              <a:gd name="connsiteX27" fmla="*/ 409098 w 3398617"/>
              <a:gd name="connsiteY27" fmla="*/ 1270995 h 3398617"/>
              <a:gd name="connsiteX28" fmla="*/ 683273 w 3398617"/>
              <a:gd name="connsiteY28" fmla="*/ 796109 h 3398617"/>
              <a:gd name="connsiteX29" fmla="*/ 510714 w 3398617"/>
              <a:gd name="connsiteY29" fmla="*/ 497246 h 3398617"/>
              <a:gd name="connsiteX30" fmla="*/ 721906 w 3398617"/>
              <a:gd name="connsiteY30" fmla="*/ 320035 h 3398617"/>
              <a:gd name="connsiteX31" fmla="*/ 986264 w 3398617"/>
              <a:gd name="connsiteY31" fmla="*/ 541870 h 3398617"/>
              <a:gd name="connsiteX32" fmla="*/ 1501545 w 3398617"/>
              <a:gd name="connsiteY32" fmla="*/ 354323 h 3398617"/>
              <a:gd name="connsiteX33" fmla="*/ 1561463 w 3398617"/>
              <a:gd name="connsiteY33" fmla="*/ 14462 h 3398617"/>
              <a:gd name="connsiteX34" fmla="*/ 1837154 w 3398617"/>
              <a:gd name="connsiteY34" fmla="*/ 14462 h 3398617"/>
              <a:gd name="connsiteX35" fmla="*/ 1897072 w 3398617"/>
              <a:gd name="connsiteY35" fmla="*/ 354323 h 3398617"/>
              <a:gd name="connsiteX36" fmla="*/ 2412353 w 3398617"/>
              <a:gd name="connsiteY36" fmla="*/ 541870 h 33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98617" h="3398617">
                <a:moveTo>
                  <a:pt x="2412353" y="541870"/>
                </a:moveTo>
                <a:lnTo>
                  <a:pt x="2676711" y="320035"/>
                </a:lnTo>
                <a:lnTo>
                  <a:pt x="2887903" y="497246"/>
                </a:lnTo>
                <a:lnTo>
                  <a:pt x="2715344" y="796110"/>
                </a:lnTo>
                <a:cubicBezTo>
                  <a:pt x="2838044" y="934139"/>
                  <a:pt x="2931333" y="1095720"/>
                  <a:pt x="2989519" y="1270996"/>
                </a:cubicBezTo>
                <a:lnTo>
                  <a:pt x="3334622" y="1270986"/>
                </a:lnTo>
                <a:lnTo>
                  <a:pt x="3382495" y="1542489"/>
                </a:lnTo>
                <a:lnTo>
                  <a:pt x="3058202" y="1660513"/>
                </a:lnTo>
                <a:cubicBezTo>
                  <a:pt x="3063472" y="1845119"/>
                  <a:pt x="3031073" y="2028863"/>
                  <a:pt x="2962982" y="2200533"/>
                </a:cubicBezTo>
                <a:lnTo>
                  <a:pt x="3227352" y="2422354"/>
                </a:lnTo>
                <a:lnTo>
                  <a:pt x="3089506" y="2661110"/>
                </a:lnTo>
                <a:lnTo>
                  <a:pt x="2765218" y="2543069"/>
                </a:lnTo>
                <a:cubicBezTo>
                  <a:pt x="2650593" y="2687873"/>
                  <a:pt x="2507666" y="2807803"/>
                  <a:pt x="2345157" y="2895542"/>
                </a:cubicBezTo>
                <a:lnTo>
                  <a:pt x="2405093" y="3235401"/>
                </a:lnTo>
                <a:lnTo>
                  <a:pt x="2146028" y="3329693"/>
                </a:lnTo>
                <a:lnTo>
                  <a:pt x="1973484" y="3030820"/>
                </a:lnTo>
                <a:cubicBezTo>
                  <a:pt x="1792598" y="3068067"/>
                  <a:pt x="1606019" y="3068067"/>
                  <a:pt x="1425133" y="3030820"/>
                </a:cubicBezTo>
                <a:lnTo>
                  <a:pt x="1252589" y="3329693"/>
                </a:lnTo>
                <a:lnTo>
                  <a:pt x="993524" y="3235401"/>
                </a:lnTo>
                <a:lnTo>
                  <a:pt x="1053460" y="2895542"/>
                </a:lnTo>
                <a:cubicBezTo>
                  <a:pt x="890951" y="2807803"/>
                  <a:pt x="748024" y="2687873"/>
                  <a:pt x="633399" y="2543069"/>
                </a:cubicBezTo>
                <a:lnTo>
                  <a:pt x="309111" y="2661110"/>
                </a:lnTo>
                <a:lnTo>
                  <a:pt x="171265" y="2422354"/>
                </a:lnTo>
                <a:lnTo>
                  <a:pt x="435635" y="2200533"/>
                </a:lnTo>
                <a:cubicBezTo>
                  <a:pt x="367544" y="2028863"/>
                  <a:pt x="335144" y="1845119"/>
                  <a:pt x="340415" y="1660513"/>
                </a:cubicBezTo>
                <a:lnTo>
                  <a:pt x="16122" y="1542489"/>
                </a:lnTo>
                <a:lnTo>
                  <a:pt x="63995" y="1270986"/>
                </a:lnTo>
                <a:lnTo>
                  <a:pt x="409098" y="1270995"/>
                </a:lnTo>
                <a:cubicBezTo>
                  <a:pt x="467284" y="1095720"/>
                  <a:pt x="560574" y="934138"/>
                  <a:pt x="683273" y="796109"/>
                </a:cubicBezTo>
                <a:lnTo>
                  <a:pt x="510714" y="497246"/>
                </a:lnTo>
                <a:lnTo>
                  <a:pt x="721906" y="320035"/>
                </a:lnTo>
                <a:lnTo>
                  <a:pt x="986264" y="541870"/>
                </a:lnTo>
                <a:cubicBezTo>
                  <a:pt x="1143502" y="445003"/>
                  <a:pt x="1318829" y="381189"/>
                  <a:pt x="1501545" y="354323"/>
                </a:cubicBezTo>
                <a:lnTo>
                  <a:pt x="1561463" y="14462"/>
                </a:lnTo>
                <a:lnTo>
                  <a:pt x="1837154" y="14462"/>
                </a:lnTo>
                <a:lnTo>
                  <a:pt x="1897072" y="354323"/>
                </a:lnTo>
                <a:cubicBezTo>
                  <a:pt x="2079788" y="381189"/>
                  <a:pt x="2255115" y="445003"/>
                  <a:pt x="2412353" y="541870"/>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708673" tIns="821510" rIns="708673" bIns="880948"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The Client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&amp;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Domain Knowledge</a:t>
            </a:r>
          </a:p>
        </p:txBody>
      </p:sp>
      <p:sp>
        <p:nvSpPr>
          <p:cNvPr id="10" name="Freeform: Shape 9">
            <a:extLst>
              <a:ext uri="{FF2B5EF4-FFF2-40B4-BE49-F238E27FC236}">
                <a16:creationId xmlns:a16="http://schemas.microsoft.com/office/drawing/2014/main" id="{D59CFDF6-A88E-41F0-B229-4E131061FC9E}"/>
              </a:ext>
            </a:extLst>
          </p:cNvPr>
          <p:cNvSpPr/>
          <p:nvPr/>
        </p:nvSpPr>
        <p:spPr>
          <a:xfrm>
            <a:off x="2890358" y="3026695"/>
            <a:ext cx="2471722" cy="2471722"/>
          </a:xfrm>
          <a:custGeom>
            <a:avLst/>
            <a:gdLst>
              <a:gd name="connsiteX0" fmla="*/ 1849459 w 2471722"/>
              <a:gd name="connsiteY0" fmla="*/ 626024 h 2471722"/>
              <a:gd name="connsiteX1" fmla="*/ 2214121 w 2471722"/>
              <a:gd name="connsiteY1" fmla="*/ 516122 h 2471722"/>
              <a:gd name="connsiteX2" fmla="*/ 2348303 w 2471722"/>
              <a:gd name="connsiteY2" fmla="*/ 748532 h 2471722"/>
              <a:gd name="connsiteX3" fmla="*/ 2070794 w 2471722"/>
              <a:gd name="connsiteY3" fmla="*/ 1009388 h 2471722"/>
              <a:gd name="connsiteX4" fmla="*/ 2070794 w 2471722"/>
              <a:gd name="connsiteY4" fmla="*/ 1462334 h 2471722"/>
              <a:gd name="connsiteX5" fmla="*/ 2348303 w 2471722"/>
              <a:gd name="connsiteY5" fmla="*/ 1723190 h 2471722"/>
              <a:gd name="connsiteX6" fmla="*/ 2214121 w 2471722"/>
              <a:gd name="connsiteY6" fmla="*/ 1955600 h 2471722"/>
              <a:gd name="connsiteX7" fmla="*/ 1849459 w 2471722"/>
              <a:gd name="connsiteY7" fmla="*/ 1845698 h 2471722"/>
              <a:gd name="connsiteX8" fmla="*/ 1457196 w 2471722"/>
              <a:gd name="connsiteY8" fmla="*/ 2072171 h 2471722"/>
              <a:gd name="connsiteX9" fmla="*/ 1370043 w 2471722"/>
              <a:gd name="connsiteY9" fmla="*/ 2442929 h 2471722"/>
              <a:gd name="connsiteX10" fmla="*/ 1101679 w 2471722"/>
              <a:gd name="connsiteY10" fmla="*/ 2442929 h 2471722"/>
              <a:gd name="connsiteX11" fmla="*/ 1014526 w 2471722"/>
              <a:gd name="connsiteY11" fmla="*/ 2072170 h 2471722"/>
              <a:gd name="connsiteX12" fmla="*/ 622263 w 2471722"/>
              <a:gd name="connsiteY12" fmla="*/ 1845697 h 2471722"/>
              <a:gd name="connsiteX13" fmla="*/ 257601 w 2471722"/>
              <a:gd name="connsiteY13" fmla="*/ 1955600 h 2471722"/>
              <a:gd name="connsiteX14" fmla="*/ 123419 w 2471722"/>
              <a:gd name="connsiteY14" fmla="*/ 1723190 h 2471722"/>
              <a:gd name="connsiteX15" fmla="*/ 400928 w 2471722"/>
              <a:gd name="connsiteY15" fmla="*/ 1462334 h 2471722"/>
              <a:gd name="connsiteX16" fmla="*/ 400928 w 2471722"/>
              <a:gd name="connsiteY16" fmla="*/ 1009388 h 2471722"/>
              <a:gd name="connsiteX17" fmla="*/ 123419 w 2471722"/>
              <a:gd name="connsiteY17" fmla="*/ 748532 h 2471722"/>
              <a:gd name="connsiteX18" fmla="*/ 257601 w 2471722"/>
              <a:gd name="connsiteY18" fmla="*/ 516122 h 2471722"/>
              <a:gd name="connsiteX19" fmla="*/ 622263 w 2471722"/>
              <a:gd name="connsiteY19" fmla="*/ 626024 h 2471722"/>
              <a:gd name="connsiteX20" fmla="*/ 1014526 w 2471722"/>
              <a:gd name="connsiteY20" fmla="*/ 399551 h 2471722"/>
              <a:gd name="connsiteX21" fmla="*/ 1101679 w 2471722"/>
              <a:gd name="connsiteY21" fmla="*/ 28793 h 2471722"/>
              <a:gd name="connsiteX22" fmla="*/ 1370043 w 2471722"/>
              <a:gd name="connsiteY22" fmla="*/ 28793 h 2471722"/>
              <a:gd name="connsiteX23" fmla="*/ 1457196 w 2471722"/>
              <a:gd name="connsiteY23" fmla="*/ 399552 h 2471722"/>
              <a:gd name="connsiteX24" fmla="*/ 1849459 w 2471722"/>
              <a:gd name="connsiteY24" fmla="*/ 626025 h 2471722"/>
              <a:gd name="connsiteX25" fmla="*/ 1849459 w 2471722"/>
              <a:gd name="connsiteY25" fmla="*/ 626024 h 24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1722" h="2471722">
                <a:moveTo>
                  <a:pt x="1849459" y="626024"/>
                </a:moveTo>
                <a:lnTo>
                  <a:pt x="2214121" y="516122"/>
                </a:lnTo>
                <a:lnTo>
                  <a:pt x="2348303" y="748532"/>
                </a:lnTo>
                <a:lnTo>
                  <a:pt x="2070794" y="1009388"/>
                </a:lnTo>
                <a:cubicBezTo>
                  <a:pt x="2111021" y="1157690"/>
                  <a:pt x="2111021" y="1314031"/>
                  <a:pt x="2070794" y="1462334"/>
                </a:cubicBezTo>
                <a:lnTo>
                  <a:pt x="2348303" y="1723190"/>
                </a:lnTo>
                <a:lnTo>
                  <a:pt x="2214121" y="1955600"/>
                </a:lnTo>
                <a:lnTo>
                  <a:pt x="1849459" y="1845698"/>
                </a:lnTo>
                <a:cubicBezTo>
                  <a:pt x="1741139" y="1954686"/>
                  <a:pt x="1605743" y="2032857"/>
                  <a:pt x="1457196" y="2072171"/>
                </a:cubicBezTo>
                <a:lnTo>
                  <a:pt x="1370043" y="2442929"/>
                </a:lnTo>
                <a:lnTo>
                  <a:pt x="1101679" y="2442929"/>
                </a:lnTo>
                <a:lnTo>
                  <a:pt x="1014526" y="2072170"/>
                </a:lnTo>
                <a:cubicBezTo>
                  <a:pt x="865979" y="2032856"/>
                  <a:pt x="730584" y="1954686"/>
                  <a:pt x="622263" y="1845697"/>
                </a:cubicBezTo>
                <a:lnTo>
                  <a:pt x="257601" y="1955600"/>
                </a:lnTo>
                <a:lnTo>
                  <a:pt x="123419" y="1723190"/>
                </a:lnTo>
                <a:lnTo>
                  <a:pt x="400928" y="1462334"/>
                </a:lnTo>
                <a:cubicBezTo>
                  <a:pt x="360701" y="1314032"/>
                  <a:pt x="360701" y="1157691"/>
                  <a:pt x="400928" y="1009388"/>
                </a:cubicBezTo>
                <a:lnTo>
                  <a:pt x="123419" y="748532"/>
                </a:lnTo>
                <a:lnTo>
                  <a:pt x="257601" y="516122"/>
                </a:lnTo>
                <a:lnTo>
                  <a:pt x="622263" y="626024"/>
                </a:lnTo>
                <a:cubicBezTo>
                  <a:pt x="730583" y="517036"/>
                  <a:pt x="865979" y="438865"/>
                  <a:pt x="1014526" y="399551"/>
                </a:cubicBezTo>
                <a:lnTo>
                  <a:pt x="1101679" y="28793"/>
                </a:lnTo>
                <a:lnTo>
                  <a:pt x="1370043" y="28793"/>
                </a:lnTo>
                <a:lnTo>
                  <a:pt x="1457196" y="399552"/>
                </a:lnTo>
                <a:cubicBezTo>
                  <a:pt x="1605743" y="438866"/>
                  <a:pt x="1741138" y="517036"/>
                  <a:pt x="1849459" y="626025"/>
                </a:cubicBezTo>
                <a:lnTo>
                  <a:pt x="1849459" y="626024"/>
                </a:ln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647663" tIns="651424" rIns="647663" bIns="651424"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Experience</a:t>
            </a:r>
          </a:p>
        </p:txBody>
      </p:sp>
      <p:sp>
        <p:nvSpPr>
          <p:cNvPr id="11" name="Freeform: Shape 10">
            <a:extLst>
              <a:ext uri="{FF2B5EF4-FFF2-40B4-BE49-F238E27FC236}">
                <a16:creationId xmlns:a16="http://schemas.microsoft.com/office/drawing/2014/main" id="{93B3F484-2BD0-415D-9C71-DEDD0B4CA35F}"/>
              </a:ext>
            </a:extLst>
          </p:cNvPr>
          <p:cNvSpPr/>
          <p:nvPr/>
        </p:nvSpPr>
        <p:spPr>
          <a:xfrm>
            <a:off x="3939230" y="1062379"/>
            <a:ext cx="2966067" cy="2966067"/>
          </a:xfrm>
          <a:custGeom>
            <a:avLst/>
            <a:gdLst>
              <a:gd name="connsiteX0" fmla="*/ 1812092 w 2421783"/>
              <a:gd name="connsiteY0" fmla="*/ 613376 h 2421783"/>
              <a:gd name="connsiteX1" fmla="*/ 2169387 w 2421783"/>
              <a:gd name="connsiteY1" fmla="*/ 505694 h 2421783"/>
              <a:gd name="connsiteX2" fmla="*/ 2300858 w 2421783"/>
              <a:gd name="connsiteY2" fmla="*/ 733409 h 2421783"/>
              <a:gd name="connsiteX3" fmla="*/ 2028955 w 2421783"/>
              <a:gd name="connsiteY3" fmla="*/ 988994 h 2421783"/>
              <a:gd name="connsiteX4" fmla="*/ 2028955 w 2421783"/>
              <a:gd name="connsiteY4" fmla="*/ 1432788 h 2421783"/>
              <a:gd name="connsiteX5" fmla="*/ 2300858 w 2421783"/>
              <a:gd name="connsiteY5" fmla="*/ 1688374 h 2421783"/>
              <a:gd name="connsiteX6" fmla="*/ 2169387 w 2421783"/>
              <a:gd name="connsiteY6" fmla="*/ 1916089 h 2421783"/>
              <a:gd name="connsiteX7" fmla="*/ 1812092 w 2421783"/>
              <a:gd name="connsiteY7" fmla="*/ 1808407 h 2421783"/>
              <a:gd name="connsiteX8" fmla="*/ 1427755 w 2421783"/>
              <a:gd name="connsiteY8" fmla="*/ 2030304 h 2421783"/>
              <a:gd name="connsiteX9" fmla="*/ 1342363 w 2421783"/>
              <a:gd name="connsiteY9" fmla="*/ 2393571 h 2421783"/>
              <a:gd name="connsiteX10" fmla="*/ 1079420 w 2421783"/>
              <a:gd name="connsiteY10" fmla="*/ 2393571 h 2421783"/>
              <a:gd name="connsiteX11" fmla="*/ 994028 w 2421783"/>
              <a:gd name="connsiteY11" fmla="*/ 2030304 h 2421783"/>
              <a:gd name="connsiteX12" fmla="*/ 609691 w 2421783"/>
              <a:gd name="connsiteY12" fmla="*/ 1808407 h 2421783"/>
              <a:gd name="connsiteX13" fmla="*/ 252396 w 2421783"/>
              <a:gd name="connsiteY13" fmla="*/ 1916089 h 2421783"/>
              <a:gd name="connsiteX14" fmla="*/ 120925 w 2421783"/>
              <a:gd name="connsiteY14" fmla="*/ 1688374 h 2421783"/>
              <a:gd name="connsiteX15" fmla="*/ 392828 w 2421783"/>
              <a:gd name="connsiteY15" fmla="*/ 1432789 h 2421783"/>
              <a:gd name="connsiteX16" fmla="*/ 392828 w 2421783"/>
              <a:gd name="connsiteY16" fmla="*/ 988995 h 2421783"/>
              <a:gd name="connsiteX17" fmla="*/ 120925 w 2421783"/>
              <a:gd name="connsiteY17" fmla="*/ 733409 h 2421783"/>
              <a:gd name="connsiteX18" fmla="*/ 252396 w 2421783"/>
              <a:gd name="connsiteY18" fmla="*/ 505694 h 2421783"/>
              <a:gd name="connsiteX19" fmla="*/ 609691 w 2421783"/>
              <a:gd name="connsiteY19" fmla="*/ 613376 h 2421783"/>
              <a:gd name="connsiteX20" fmla="*/ 994028 w 2421783"/>
              <a:gd name="connsiteY20" fmla="*/ 391479 h 2421783"/>
              <a:gd name="connsiteX21" fmla="*/ 1079420 w 2421783"/>
              <a:gd name="connsiteY21" fmla="*/ 28212 h 2421783"/>
              <a:gd name="connsiteX22" fmla="*/ 1342363 w 2421783"/>
              <a:gd name="connsiteY22" fmla="*/ 28212 h 2421783"/>
              <a:gd name="connsiteX23" fmla="*/ 1427755 w 2421783"/>
              <a:gd name="connsiteY23" fmla="*/ 391479 h 2421783"/>
              <a:gd name="connsiteX24" fmla="*/ 1812092 w 2421783"/>
              <a:gd name="connsiteY24" fmla="*/ 613376 h 24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21783" h="2421783">
                <a:moveTo>
                  <a:pt x="1558773" y="612597"/>
                </a:moveTo>
                <a:lnTo>
                  <a:pt x="1817807" y="452166"/>
                </a:lnTo>
                <a:lnTo>
                  <a:pt x="1969617" y="603976"/>
                </a:lnTo>
                <a:lnTo>
                  <a:pt x="1809185" y="863009"/>
                </a:lnTo>
                <a:cubicBezTo>
                  <a:pt x="1870977" y="969279"/>
                  <a:pt x="1903348" y="1090090"/>
                  <a:pt x="1902970" y="1213019"/>
                </a:cubicBezTo>
                <a:lnTo>
                  <a:pt x="2171425" y="1357133"/>
                </a:lnTo>
                <a:lnTo>
                  <a:pt x="2115859" y="1564509"/>
                </a:lnTo>
                <a:lnTo>
                  <a:pt x="1811313" y="1555088"/>
                </a:lnTo>
                <a:cubicBezTo>
                  <a:pt x="1750176" y="1661736"/>
                  <a:pt x="1661737" y="1750176"/>
                  <a:pt x="1555089" y="1811313"/>
                </a:cubicBezTo>
                <a:lnTo>
                  <a:pt x="1564509" y="2115858"/>
                </a:lnTo>
                <a:lnTo>
                  <a:pt x="1357133" y="2171424"/>
                </a:lnTo>
                <a:lnTo>
                  <a:pt x="1213019" y="1902970"/>
                </a:lnTo>
                <a:cubicBezTo>
                  <a:pt x="1090090" y="1903348"/>
                  <a:pt x="969280" y="1870977"/>
                  <a:pt x="863010" y="1809186"/>
                </a:cubicBezTo>
                <a:lnTo>
                  <a:pt x="603976" y="1969617"/>
                </a:lnTo>
                <a:lnTo>
                  <a:pt x="452166" y="1817807"/>
                </a:lnTo>
                <a:lnTo>
                  <a:pt x="612598" y="1558774"/>
                </a:lnTo>
                <a:cubicBezTo>
                  <a:pt x="550806" y="1452504"/>
                  <a:pt x="518435" y="1331693"/>
                  <a:pt x="518813" y="1208764"/>
                </a:cubicBezTo>
                <a:lnTo>
                  <a:pt x="250358" y="1064650"/>
                </a:lnTo>
                <a:lnTo>
                  <a:pt x="305924" y="857274"/>
                </a:lnTo>
                <a:lnTo>
                  <a:pt x="610470" y="866695"/>
                </a:lnTo>
                <a:cubicBezTo>
                  <a:pt x="671607" y="760047"/>
                  <a:pt x="760046" y="671607"/>
                  <a:pt x="866694" y="610470"/>
                </a:cubicBezTo>
                <a:lnTo>
                  <a:pt x="857274" y="305925"/>
                </a:lnTo>
                <a:lnTo>
                  <a:pt x="1064650" y="250359"/>
                </a:lnTo>
                <a:lnTo>
                  <a:pt x="1208764" y="518813"/>
                </a:lnTo>
                <a:cubicBezTo>
                  <a:pt x="1331693" y="518435"/>
                  <a:pt x="1452503" y="550806"/>
                  <a:pt x="1558773" y="612597"/>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28710" tIns="828710" rIns="828710" bIns="82871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Time</a:t>
            </a:r>
          </a:p>
        </p:txBody>
      </p:sp>
      <p:sp>
        <p:nvSpPr>
          <p:cNvPr id="12" name="Arrow: Circular 11">
            <a:extLst>
              <a:ext uri="{FF2B5EF4-FFF2-40B4-BE49-F238E27FC236}">
                <a16:creationId xmlns:a16="http://schemas.microsoft.com/office/drawing/2014/main" id="{F92D12BD-8A13-4399-8603-5A463956209B}"/>
              </a:ext>
            </a:extLst>
          </p:cNvPr>
          <p:cNvSpPr/>
          <p:nvPr/>
        </p:nvSpPr>
        <p:spPr>
          <a:xfrm>
            <a:off x="5179249" y="2425340"/>
            <a:ext cx="4350231" cy="4350231"/>
          </a:xfrm>
          <a:prstGeom prst="circularArrow">
            <a:avLst>
              <a:gd name="adj1" fmla="val 4687"/>
              <a:gd name="adj2" fmla="val 299029"/>
              <a:gd name="adj3" fmla="val 2534361"/>
              <a:gd name="adj4" fmla="val 15822623"/>
              <a:gd name="adj5" fmla="val 5469"/>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4" name="Shape 13">
            <a:extLst>
              <a:ext uri="{FF2B5EF4-FFF2-40B4-BE49-F238E27FC236}">
                <a16:creationId xmlns:a16="http://schemas.microsoft.com/office/drawing/2014/main" id="{E1109E87-2140-4569-A1C9-50078FCF5A6C}"/>
              </a:ext>
            </a:extLst>
          </p:cNvPr>
          <p:cNvSpPr/>
          <p:nvPr/>
        </p:nvSpPr>
        <p:spPr>
          <a:xfrm>
            <a:off x="2464161" y="2857413"/>
            <a:ext cx="2612160" cy="2612160"/>
          </a:xfrm>
          <a:prstGeom prst="leftCircularArrow">
            <a:avLst>
              <a:gd name="adj1" fmla="val 6452"/>
              <a:gd name="adj2" fmla="val 429999"/>
              <a:gd name="adj3" fmla="val 10489124"/>
              <a:gd name="adj4" fmla="val 14837806"/>
              <a:gd name="adj5" fmla="val 7527"/>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6" name="Arrow: Circular 15">
            <a:extLst>
              <a:ext uri="{FF2B5EF4-FFF2-40B4-BE49-F238E27FC236}">
                <a16:creationId xmlns:a16="http://schemas.microsoft.com/office/drawing/2014/main" id="{0EC3908B-E181-4474-8A72-6EEB480D8BFB}"/>
              </a:ext>
            </a:extLst>
          </p:cNvPr>
          <p:cNvSpPr/>
          <p:nvPr/>
        </p:nvSpPr>
        <p:spPr>
          <a:xfrm rot="5689412">
            <a:off x="3718639" y="771507"/>
            <a:ext cx="3407886" cy="3407886"/>
          </a:xfrm>
          <a:prstGeom prst="circularArrow">
            <a:avLst>
              <a:gd name="adj1" fmla="val 5984"/>
              <a:gd name="adj2" fmla="val 394124"/>
              <a:gd name="adj3" fmla="val 13313824"/>
              <a:gd name="adj4" fmla="val 10508221"/>
              <a:gd name="adj5" fmla="val 6981"/>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36727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Methodology &amp; Lessons Learned</a:t>
            </a:r>
          </a:p>
        </p:txBody>
      </p:sp>
      <p:sp>
        <p:nvSpPr>
          <p:cNvPr id="30" name="Freeform: Shape 29">
            <a:extLst>
              <a:ext uri="{FF2B5EF4-FFF2-40B4-BE49-F238E27FC236}">
                <a16:creationId xmlns:a16="http://schemas.microsoft.com/office/drawing/2014/main" id="{BF36647C-43AE-464F-BC61-741439872EAB}"/>
              </a:ext>
            </a:extLst>
          </p:cNvPr>
          <p:cNvSpPr/>
          <p:nvPr/>
        </p:nvSpPr>
        <p:spPr>
          <a:xfrm>
            <a:off x="4012221" y="1742304"/>
            <a:ext cx="4064569" cy="1200500"/>
          </a:xfrm>
          <a:custGeom>
            <a:avLst/>
            <a:gdLst>
              <a:gd name="connsiteX0" fmla="*/ 0 w 4114793"/>
              <a:gd name="connsiteY0" fmla="*/ 112704 h 1127038"/>
              <a:gd name="connsiteX1" fmla="*/ 112704 w 4114793"/>
              <a:gd name="connsiteY1" fmla="*/ 0 h 1127038"/>
              <a:gd name="connsiteX2" fmla="*/ 4002089 w 4114793"/>
              <a:gd name="connsiteY2" fmla="*/ 0 h 1127038"/>
              <a:gd name="connsiteX3" fmla="*/ 4114793 w 4114793"/>
              <a:gd name="connsiteY3" fmla="*/ 112704 h 1127038"/>
              <a:gd name="connsiteX4" fmla="*/ 4114793 w 4114793"/>
              <a:gd name="connsiteY4" fmla="*/ 1014334 h 1127038"/>
              <a:gd name="connsiteX5" fmla="*/ 4002089 w 4114793"/>
              <a:gd name="connsiteY5" fmla="*/ 1127038 h 1127038"/>
              <a:gd name="connsiteX6" fmla="*/ 112704 w 4114793"/>
              <a:gd name="connsiteY6" fmla="*/ 1127038 h 1127038"/>
              <a:gd name="connsiteX7" fmla="*/ 0 w 4114793"/>
              <a:gd name="connsiteY7" fmla="*/ 1014334 h 1127038"/>
              <a:gd name="connsiteX8" fmla="*/ 0 w 4114793"/>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3" h="1127038">
                <a:moveTo>
                  <a:pt x="0" y="112704"/>
                </a:moveTo>
                <a:cubicBezTo>
                  <a:pt x="0" y="50459"/>
                  <a:pt x="50459" y="0"/>
                  <a:pt x="112704" y="0"/>
                </a:cubicBezTo>
                <a:lnTo>
                  <a:pt x="4002089" y="0"/>
                </a:lnTo>
                <a:cubicBezTo>
                  <a:pt x="4064334" y="0"/>
                  <a:pt x="4114793" y="50459"/>
                  <a:pt x="4114793" y="112704"/>
                </a:cubicBezTo>
                <a:lnTo>
                  <a:pt x="4114793" y="1014334"/>
                </a:lnTo>
                <a:cubicBezTo>
                  <a:pt x="4114793" y="1076579"/>
                  <a:pt x="4064334" y="1127038"/>
                  <a:pt x="4002089"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Requirements Engineers</a:t>
            </a:r>
          </a:p>
        </p:txBody>
      </p:sp>
      <p:sp>
        <p:nvSpPr>
          <p:cNvPr id="31" name="Freeform: Shape 30">
            <a:extLst>
              <a:ext uri="{FF2B5EF4-FFF2-40B4-BE49-F238E27FC236}">
                <a16:creationId xmlns:a16="http://schemas.microsoft.com/office/drawing/2014/main" id="{90FB2553-1627-4557-ABEC-BF3B4A22000E}"/>
              </a:ext>
            </a:extLst>
          </p:cNvPr>
          <p:cNvSpPr/>
          <p:nvPr/>
        </p:nvSpPr>
        <p:spPr>
          <a:xfrm rot="3600000">
            <a:off x="7611177"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9" tIns="78892" rIns="118338"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32" name="Freeform: Shape 31">
            <a:extLst>
              <a:ext uri="{FF2B5EF4-FFF2-40B4-BE49-F238E27FC236}">
                <a16:creationId xmlns:a16="http://schemas.microsoft.com/office/drawing/2014/main" id="{D84F19C0-79F2-4056-809A-3BBC845C26FD}"/>
              </a:ext>
            </a:extLst>
          </p:cNvPr>
          <p:cNvSpPr/>
          <p:nvPr/>
        </p:nvSpPr>
        <p:spPr>
          <a:xfrm>
            <a:off x="7423175"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Client</a:t>
            </a:r>
          </a:p>
        </p:txBody>
      </p:sp>
      <p:sp>
        <p:nvSpPr>
          <p:cNvPr id="34" name="Freeform: Shape 33">
            <a:extLst>
              <a:ext uri="{FF2B5EF4-FFF2-40B4-BE49-F238E27FC236}">
                <a16:creationId xmlns:a16="http://schemas.microsoft.com/office/drawing/2014/main" id="{2C3D2AC2-91CB-4CB3-8451-A33862B7DD78}"/>
              </a:ext>
            </a:extLst>
          </p:cNvPr>
          <p:cNvSpPr/>
          <p:nvPr/>
        </p:nvSpPr>
        <p:spPr>
          <a:xfrm>
            <a:off x="2446640"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Team</a:t>
            </a:r>
          </a:p>
        </p:txBody>
      </p:sp>
      <p:sp>
        <p:nvSpPr>
          <p:cNvPr id="35" name="Freeform: Shape 34">
            <a:extLst>
              <a:ext uri="{FF2B5EF4-FFF2-40B4-BE49-F238E27FC236}">
                <a16:creationId xmlns:a16="http://schemas.microsoft.com/office/drawing/2014/main" id="{EDCCF0BE-9CD4-48DB-A94E-C5450DC95F2E}"/>
              </a:ext>
            </a:extLst>
          </p:cNvPr>
          <p:cNvSpPr/>
          <p:nvPr/>
        </p:nvSpPr>
        <p:spPr>
          <a:xfrm rot="18000000">
            <a:off x="3217791"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8" tIns="78892" rIns="118339"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Tree>
    <p:extLst>
      <p:ext uri="{BB962C8B-B14F-4D97-AF65-F5344CB8AC3E}">
        <p14:creationId xmlns:p14="http://schemas.microsoft.com/office/powerpoint/2010/main" val="7314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(Responsibilities)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5</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10" name="Diagram 9"/>
          <p:cNvGraphicFramePr/>
          <p:nvPr>
            <p:extLst>
              <p:ext uri="{D42A27DB-BD31-4B8C-83A1-F6EECF244321}">
                <p14:modId xmlns:p14="http://schemas.microsoft.com/office/powerpoint/2010/main" val="405964145"/>
              </p:ext>
            </p:extLst>
          </p:nvPr>
        </p:nvGraphicFramePr>
        <p:xfrm>
          <a:off x="838200" y="1586929"/>
          <a:ext cx="10515600" cy="45514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29478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(Methodologies)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6</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10" name="Diagram 9"/>
          <p:cNvGraphicFramePr/>
          <p:nvPr>
            <p:extLst>
              <p:ext uri="{D42A27DB-BD31-4B8C-83A1-F6EECF244321}">
                <p14:modId xmlns:p14="http://schemas.microsoft.com/office/powerpoint/2010/main" val="1506907276"/>
              </p:ext>
            </p:extLst>
          </p:nvPr>
        </p:nvGraphicFramePr>
        <p:xfrm>
          <a:off x="2320290" y="1586929"/>
          <a:ext cx="6719570" cy="42336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2361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(Flow)</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7</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latin typeface="Helvetica Neue" charset="0"/>
              <a:ea typeface="Helvetica Neue" charset="0"/>
              <a:cs typeface="Helvetica Neue" charset="0"/>
            </a:endParaRPr>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3" name="Diagram 2"/>
          <p:cNvGraphicFramePr/>
          <p:nvPr>
            <p:extLst>
              <p:ext uri="{D42A27DB-BD31-4B8C-83A1-F6EECF244321}">
                <p14:modId xmlns:p14="http://schemas.microsoft.com/office/powerpoint/2010/main" val="1188767136"/>
              </p:ext>
            </p:extLst>
          </p:nvPr>
        </p:nvGraphicFramePr>
        <p:xfrm>
          <a:off x="2032000" y="1924167"/>
          <a:ext cx="728345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654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(Tools)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8</a:t>
            </a:fld>
            <a:endParaRPr lang="en-US" dirty="0">
              <a:solidFill>
                <a:schemeClr val="bg1">
                  <a:lumMod val="95000"/>
                </a:schemeClr>
              </a:solidFill>
            </a:endParaRPr>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10" name="Diagram 9"/>
          <p:cNvGraphicFramePr/>
          <p:nvPr>
            <p:extLst>
              <p:ext uri="{D42A27DB-BD31-4B8C-83A1-F6EECF244321}">
                <p14:modId xmlns:p14="http://schemas.microsoft.com/office/powerpoint/2010/main" val="173118318"/>
              </p:ext>
            </p:extLst>
          </p:nvPr>
        </p:nvGraphicFramePr>
        <p:xfrm>
          <a:off x="1700530" y="75395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90590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367C2B"/>
                </a:solidFill>
                <a:latin typeface="Helvetica Neue Condensed" charset="0"/>
                <a:ea typeface="Helvetica Neue Condensed" charset="0"/>
                <a:cs typeface="Helvetica Neue Condensed" charset="0"/>
              </a:rPr>
              <a:t>Project Management (Improvements)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9</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3" name="Diagram 2"/>
          <p:cNvGraphicFramePr/>
          <p:nvPr>
            <p:extLst>
              <p:ext uri="{D42A27DB-BD31-4B8C-83A1-F6EECF244321}">
                <p14:modId xmlns:p14="http://schemas.microsoft.com/office/powerpoint/2010/main" val="5315128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510132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1279</Words>
  <Application>Microsoft Office PowerPoint</Application>
  <PresentationFormat>Widescreen</PresentationFormat>
  <Paragraphs>283</Paragraphs>
  <Slides>28</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Helvetica Neue</vt:lpstr>
      <vt:lpstr>Helvetica Neue Condensed</vt:lpstr>
      <vt:lpstr>Helvetica Neue Light</vt:lpstr>
      <vt:lpstr>Helvetica Neue Medium</vt:lpstr>
      <vt:lpstr>Office Theme</vt:lpstr>
      <vt:lpstr>PowerPoint Presentation</vt:lpstr>
      <vt:lpstr>Requirements Engineering</vt:lpstr>
      <vt:lpstr>Constraints</vt:lpstr>
      <vt:lpstr>Methodology &amp; Lessons Learned</vt:lpstr>
      <vt:lpstr>Project Management (Responsibilities)</vt:lpstr>
      <vt:lpstr>Project Management (Methodologies)</vt:lpstr>
      <vt:lpstr>Project Management (Flow)</vt:lpstr>
      <vt:lpstr>Project Management (Tools)</vt:lpstr>
      <vt:lpstr>Project Management (Improvements)</vt:lpstr>
      <vt:lpstr>JD API Integration</vt:lpstr>
      <vt:lpstr>JD API Integration: What we did?</vt:lpstr>
      <vt:lpstr>JD API Integration: Challenges</vt:lpstr>
      <vt:lpstr>JD API Integration: Documentation issues</vt:lpstr>
      <vt:lpstr>JD API Integration: Documentation issues</vt:lpstr>
      <vt:lpstr>JD API Integration: Technical issues</vt:lpstr>
      <vt:lpstr>JD API Integration: Important Observations</vt:lpstr>
      <vt:lpstr>JD API Integration: Important Observations</vt:lpstr>
      <vt:lpstr>Quality Assurance &amp; Testing</vt:lpstr>
      <vt:lpstr> Quality Assurance &amp; Testing: Our Approaches</vt:lpstr>
      <vt:lpstr> Quality Assurance &amp; Testing: System Testing</vt:lpstr>
      <vt:lpstr>Quality Assurance &amp; Testing: Sample Test Case</vt:lpstr>
      <vt:lpstr>Quality Assurance &amp; Testing: Summary</vt:lpstr>
      <vt:lpstr>User Interface/ User Experience CarPlay Documentation</vt:lpstr>
      <vt:lpstr>Introduction: CarPlay Navigation</vt:lpstr>
      <vt:lpstr>CarPlay Navigation Guidelines Followed</vt:lpstr>
      <vt:lpstr>CarPlay Siri Guidelines Followed</vt:lpstr>
      <vt:lpstr>Navigation App Templates</vt:lpstr>
      <vt:lpstr>CarPlay Navigation App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Requirements</dc:title>
  <dc:creator>Md. Nabid Imteaj</dc:creator>
  <cp:lastModifiedBy>June, Roselyne</cp:lastModifiedBy>
  <cp:revision>359</cp:revision>
  <dcterms:created xsi:type="dcterms:W3CDTF">2019-10-21T07:54:10Z</dcterms:created>
  <dcterms:modified xsi:type="dcterms:W3CDTF">2019-12-11T18:00:15Z</dcterms:modified>
</cp:coreProperties>
</file>